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6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73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3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7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16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1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3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13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37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5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5A01-B169-4175-A0DE-F2A22327D4D0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D9BC-C2CF-460B-B9B5-C9C8236FB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64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下矢印 16"/>
          <p:cNvSpPr/>
          <p:nvPr/>
        </p:nvSpPr>
        <p:spPr>
          <a:xfrm rot="17094428">
            <a:off x="7387527" y="438283"/>
            <a:ext cx="334198" cy="1370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11" y="2263564"/>
            <a:ext cx="2333218" cy="15562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6" y="725542"/>
            <a:ext cx="2333218" cy="15562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17" y="720215"/>
            <a:ext cx="2333218" cy="15562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215"/>
            <a:ext cx="2333218" cy="15562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26" y="2246634"/>
            <a:ext cx="2374449" cy="15837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453"/>
            <a:ext cx="2333218" cy="15557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4813" y="3847238"/>
            <a:ext cx="68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2" dirty="0" smtClean="0"/>
              <a:t>▲天理</a:t>
            </a:r>
            <a:r>
              <a:rPr kumimoji="1" lang="ja-JP" altLang="en-US" sz="1662" dirty="0"/>
              <a:t>市内で</a:t>
            </a:r>
            <a:r>
              <a:rPr kumimoji="1" lang="ja-JP" altLang="en-US" sz="1662" dirty="0" smtClean="0"/>
              <a:t>行われた</a:t>
            </a:r>
            <a:r>
              <a:rPr kumimoji="1" lang="en-US" altLang="ja-JP" sz="2400" b="1" dirty="0" smtClean="0"/>
              <a:t>NARAtive2018</a:t>
            </a:r>
            <a:r>
              <a:rPr kumimoji="1" lang="ja-JP" altLang="en-US" sz="1662" dirty="0" smtClean="0"/>
              <a:t>ロケ風景</a:t>
            </a:r>
            <a:r>
              <a:rPr kumimoji="1" lang="en-US" altLang="ja-JP" sz="1662" dirty="0" smtClean="0"/>
              <a:t>(</a:t>
            </a:r>
            <a:r>
              <a:rPr kumimoji="1" lang="ja-JP" altLang="en-US" sz="1662" dirty="0" smtClean="0"/>
              <a:t>平成</a:t>
            </a:r>
            <a:r>
              <a:rPr kumimoji="1" lang="en-US" altLang="ja-JP" sz="1662" dirty="0" smtClean="0"/>
              <a:t>29</a:t>
            </a:r>
            <a:r>
              <a:rPr kumimoji="1" lang="ja-JP" altLang="en-US" sz="1662" dirty="0" smtClean="0"/>
              <a:t>年</a:t>
            </a:r>
            <a:r>
              <a:rPr kumimoji="1" lang="en-US" altLang="ja-JP" sz="1662" dirty="0" smtClean="0"/>
              <a:t>10</a:t>
            </a:r>
            <a:r>
              <a:rPr kumimoji="1" lang="ja-JP" altLang="en-US" sz="1662" dirty="0" smtClean="0"/>
              <a:t>月</a:t>
            </a:r>
            <a:r>
              <a:rPr kumimoji="1" lang="en-US" altLang="ja-JP" sz="1662" dirty="0" smtClean="0"/>
              <a:t>)</a:t>
            </a:r>
            <a:endParaRPr kumimoji="1" lang="ja-JP" altLang="en-US" sz="1662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山の辺フィルムコミッション事業　　　　</a:t>
            </a:r>
            <a:r>
              <a:rPr kumimoji="1" lang="en-US" altLang="ja-JP" sz="3200" dirty="0" smtClean="0"/>
              <a:t>(1,300</a:t>
            </a:r>
            <a:r>
              <a:rPr kumimoji="1" lang="ja-JP" altLang="en-US" sz="3200" dirty="0"/>
              <a:t>千</a:t>
            </a:r>
            <a:r>
              <a:rPr kumimoji="1" lang="ja-JP" altLang="en-US" sz="3200" dirty="0" smtClean="0"/>
              <a:t>円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/>
          <a:srcRect l="12736" t="23125" r="41884" b="19017"/>
          <a:stretch/>
        </p:blipFill>
        <p:spPr>
          <a:xfrm>
            <a:off x="7020269" y="1439200"/>
            <a:ext cx="2879215" cy="20638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5" y="3503061"/>
            <a:ext cx="2858599" cy="190780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183089" y="562456"/>
            <a:ext cx="283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オープニングで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　上映</a:t>
            </a:r>
            <a:endParaRPr kumimoji="1" lang="ja-JP" altLang="en-US" sz="2800" dirty="0"/>
          </a:p>
        </p:txBody>
      </p:sp>
      <p:sp>
        <p:nvSpPr>
          <p:cNvPr id="19" name="下矢印 18"/>
          <p:cNvSpPr/>
          <p:nvPr/>
        </p:nvSpPr>
        <p:spPr>
          <a:xfrm>
            <a:off x="0" y="3818680"/>
            <a:ext cx="334198" cy="624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1" y="4441034"/>
            <a:ext cx="4289612" cy="243143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メイキングドキュメンタリー</a:t>
            </a:r>
            <a:r>
              <a:rPr kumimoji="1" lang="en-US" altLang="ja-JP" sz="2400" dirty="0" smtClean="0"/>
              <a:t>(25</a:t>
            </a:r>
            <a:r>
              <a:rPr kumimoji="1" lang="ja-JP" altLang="en-US" sz="2400" dirty="0" smtClean="0"/>
              <a:t>分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＋予告編</a:t>
            </a:r>
            <a:r>
              <a:rPr kumimoji="1" lang="en-US" altLang="ja-JP" sz="2400" dirty="0" smtClean="0"/>
              <a:t>(2</a:t>
            </a:r>
            <a:r>
              <a:rPr kumimoji="1" lang="ja-JP" altLang="en-US" sz="2400" dirty="0" smtClean="0"/>
              <a:t>分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を制作</a:t>
            </a:r>
            <a:endParaRPr kumimoji="1" lang="en-US" altLang="ja-JP" sz="2400" dirty="0" smtClean="0"/>
          </a:p>
          <a:p>
            <a:r>
              <a:rPr kumimoji="1" lang="ja-JP" altLang="en-US" sz="1600" dirty="0" smtClean="0"/>
              <a:t>→海外アーティストが見た奈良・天理として本市</a:t>
            </a:r>
            <a:r>
              <a:rPr kumimoji="1" lang="en-US" altLang="ja-JP" sz="1600" dirty="0" smtClean="0"/>
              <a:t>PR</a:t>
            </a:r>
            <a:r>
              <a:rPr kumimoji="1" lang="ja-JP" altLang="en-US" sz="1600" dirty="0" smtClean="0"/>
              <a:t>素材としても活用</a:t>
            </a:r>
            <a:endParaRPr kumimoji="1" lang="en-US" altLang="ja-JP" sz="2400" dirty="0" smtClean="0"/>
          </a:p>
          <a:p>
            <a:r>
              <a:rPr kumimoji="1" lang="ja-JP" altLang="en-US" dirty="0" smtClean="0"/>
              <a:t>巡回</a:t>
            </a:r>
            <a:r>
              <a:rPr kumimoji="1" lang="ja-JP" altLang="en-US" dirty="0"/>
              <a:t>上映等で、ロケ地となった映画の魅力発信、地域再発見、観光・リピーターを確保し、地域の誇りの醸成、ひいては地域振興に</a:t>
            </a:r>
            <a:r>
              <a:rPr kumimoji="1" lang="ja-JP" altLang="en-US" dirty="0" smtClean="0"/>
              <a:t>つなげる。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20270" y="5375600"/>
            <a:ext cx="2872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kumimoji="1" lang="ja-JP" altLang="en-US" sz="1600" dirty="0" smtClean="0"/>
              <a:t>本編</a:t>
            </a:r>
            <a:r>
              <a:rPr kumimoji="1" lang="en-US" altLang="ja-JP" sz="1600" dirty="0" smtClean="0"/>
              <a:t>】</a:t>
            </a:r>
          </a:p>
          <a:p>
            <a:r>
              <a:rPr kumimoji="1" lang="ja-JP" altLang="en-US" sz="1600" dirty="0" smtClean="0"/>
              <a:t>その後、国内外のドキュメンタリー映画祭へ出品予定　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11</a:t>
            </a:r>
            <a:r>
              <a:rPr kumimoji="1" lang="ja-JP" altLang="en-US" sz="1600" dirty="0" smtClean="0"/>
              <a:t>月：全国封切予定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/>
              <a:t>全国</a:t>
            </a:r>
            <a:r>
              <a:rPr kumimoji="1" lang="ja-JP" altLang="en-US" sz="1600" dirty="0" smtClean="0"/>
              <a:t>封切までに市内上映会を調整中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10227" y="4389029"/>
            <a:ext cx="28728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メイキング＋予告編</a:t>
            </a:r>
            <a:r>
              <a:rPr kumimoji="1" lang="en-US" altLang="ja-JP" dirty="0" smtClean="0"/>
              <a:t>】</a:t>
            </a:r>
          </a:p>
          <a:p>
            <a:endParaRPr kumimoji="1" lang="en-US" altLang="ja-JP" dirty="0" smtClean="0"/>
          </a:p>
          <a:p>
            <a:r>
              <a:rPr kumimoji="1" lang="en-US" altLang="ja-JP" sz="1600" dirty="0" smtClean="0"/>
              <a:t>5</a:t>
            </a:r>
            <a:r>
              <a:rPr kumimoji="1" lang="ja-JP" altLang="en-US" sz="1600" dirty="0" smtClean="0"/>
              <a:t>月末：完成</a:t>
            </a:r>
            <a:endParaRPr kumimoji="1" lang="en-US" altLang="ja-JP" sz="1600" dirty="0" smtClean="0"/>
          </a:p>
          <a:p>
            <a:r>
              <a:rPr kumimoji="1" lang="en-US" altLang="ja-JP" sz="1600" dirty="0"/>
              <a:t>6</a:t>
            </a:r>
            <a:r>
              <a:rPr kumimoji="1" lang="ja-JP" altLang="en-US" sz="1600" dirty="0" smtClean="0"/>
              <a:t>月：東京ショートショートフィルムフェスティバル特別上映</a:t>
            </a:r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予定</a:t>
            </a:r>
            <a:r>
              <a:rPr kumimoji="1" lang="en-US" altLang="ja-JP" sz="1600" dirty="0" smtClean="0"/>
              <a:t>)</a:t>
            </a:r>
          </a:p>
          <a:p>
            <a:r>
              <a:rPr kumimoji="1" lang="en-US" altLang="ja-JP" sz="1600" dirty="0"/>
              <a:t>9</a:t>
            </a:r>
            <a:r>
              <a:rPr kumimoji="1" lang="ja-JP" altLang="en-US" sz="1600" dirty="0" smtClean="0"/>
              <a:t>月：なら国際映画祭にて、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本編とともに上映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2192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135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2291</dc:creator>
  <cp:lastModifiedBy>SC1703-111</cp:lastModifiedBy>
  <cp:revision>11</cp:revision>
  <cp:lastPrinted>2018-02-27T00:13:23Z</cp:lastPrinted>
  <dcterms:created xsi:type="dcterms:W3CDTF">2018-02-26T08:59:15Z</dcterms:created>
  <dcterms:modified xsi:type="dcterms:W3CDTF">2018-02-27T04:14:40Z</dcterms:modified>
</cp:coreProperties>
</file>