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2.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theme/theme3.xml" ContentType="application/vnd.openxmlformats-officedocument.theme+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theme/theme4.xml" ContentType="application/vnd.openxmlformats-officedocument.theme+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theme/theme5.xml" ContentType="application/vnd.openxmlformats-officedocument.theme+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slideLayouts/slideLayout298.xml" ContentType="application/vnd.openxmlformats-officedocument.presentationml.slideLayout+xml"/>
  <Override PartName="/ppt/slideLayouts/slideLayout299.xml" ContentType="application/vnd.openxmlformats-officedocument.presentationml.slideLayout+xml"/>
  <Override PartName="/ppt/slideLayouts/slideLayout300.xml" ContentType="application/vnd.openxmlformats-officedocument.presentationml.slideLayout+xml"/>
  <Override PartName="/ppt/theme/theme6.xml" ContentType="application/vnd.openxmlformats-officedocument.theme+xml"/>
  <Override PartName="/ppt/slideLayouts/slideLayout301.xml" ContentType="application/vnd.openxmlformats-officedocument.presentationml.slideLayout+xml"/>
  <Override PartName="/ppt/slideLayouts/slideLayout302.xml" ContentType="application/vnd.openxmlformats-officedocument.presentationml.slideLayout+xml"/>
  <Override PartName="/ppt/slideLayouts/slideLayout303.xml" ContentType="application/vnd.openxmlformats-officedocument.presentationml.slideLayout+xml"/>
  <Override PartName="/ppt/slideLayouts/slideLayout304.xml" ContentType="application/vnd.openxmlformats-officedocument.presentationml.slideLayout+xml"/>
  <Override PartName="/ppt/slideLayouts/slideLayout305.xml" ContentType="application/vnd.openxmlformats-officedocument.presentationml.slideLayout+xml"/>
  <Override PartName="/ppt/slideLayouts/slideLayout306.xml" ContentType="application/vnd.openxmlformats-officedocument.presentationml.slideLayout+xml"/>
  <Override PartName="/ppt/slideLayouts/slideLayout307.xml" ContentType="application/vnd.openxmlformats-officedocument.presentationml.slideLayout+xml"/>
  <Override PartName="/ppt/slideLayouts/slideLayout308.xml" ContentType="application/vnd.openxmlformats-officedocument.presentationml.slideLayout+xml"/>
  <Override PartName="/ppt/slideLayouts/slideLayout309.xml" ContentType="application/vnd.openxmlformats-officedocument.presentationml.slideLayout+xml"/>
  <Override PartName="/ppt/slideLayouts/slideLayout310.xml" ContentType="application/vnd.openxmlformats-officedocument.presentationml.slideLayout+xml"/>
  <Override PartName="/ppt/slideLayouts/slideLayout311.xml" ContentType="application/vnd.openxmlformats-officedocument.presentationml.slideLayout+xml"/>
  <Override PartName="/ppt/slideLayouts/slideLayout312.xml" ContentType="application/vnd.openxmlformats-officedocument.presentationml.slideLayout+xml"/>
  <Override PartName="/ppt/slideLayouts/slideLayout313.xml" ContentType="application/vnd.openxmlformats-officedocument.presentationml.slideLayout+xml"/>
  <Override PartName="/ppt/slideLayouts/slideLayout314.xml" ContentType="application/vnd.openxmlformats-officedocument.presentationml.slideLayout+xml"/>
  <Override PartName="/ppt/slideLayouts/slideLayout315.xml" ContentType="application/vnd.openxmlformats-officedocument.presentationml.slideLayout+xml"/>
  <Override PartName="/ppt/slideLayouts/slideLayout316.xml" ContentType="application/vnd.openxmlformats-officedocument.presentationml.slideLayout+xml"/>
  <Override PartName="/ppt/slideLayouts/slideLayout317.xml" ContentType="application/vnd.openxmlformats-officedocument.presentationml.slideLayout+xml"/>
  <Override PartName="/ppt/slideLayouts/slideLayout318.xml" ContentType="application/vnd.openxmlformats-officedocument.presentationml.slideLayout+xml"/>
  <Override PartName="/ppt/slideLayouts/slideLayout319.xml" ContentType="application/vnd.openxmlformats-officedocument.presentationml.slideLayout+xml"/>
  <Override PartName="/ppt/slideLayouts/slideLayout320.xml" ContentType="application/vnd.openxmlformats-officedocument.presentationml.slideLayout+xml"/>
  <Override PartName="/ppt/slideLayouts/slideLayout321.xml" ContentType="application/vnd.openxmlformats-officedocument.presentationml.slideLayout+xml"/>
  <Override PartName="/ppt/slideLayouts/slideLayout322.xml" ContentType="application/vnd.openxmlformats-officedocument.presentationml.slideLayout+xml"/>
  <Override PartName="/ppt/slideLayouts/slideLayout323.xml" ContentType="application/vnd.openxmlformats-officedocument.presentationml.slideLayout+xml"/>
  <Override PartName="/ppt/slideLayouts/slideLayout324.xml" ContentType="application/vnd.openxmlformats-officedocument.presentationml.slideLayout+xml"/>
  <Override PartName="/ppt/slideLayouts/slideLayout325.xml" ContentType="application/vnd.openxmlformats-officedocument.presentationml.slideLayout+xml"/>
  <Override PartName="/ppt/slideLayouts/slideLayout326.xml" ContentType="application/vnd.openxmlformats-officedocument.presentationml.slideLayout+xml"/>
  <Override PartName="/ppt/slideLayouts/slideLayout327.xml" ContentType="application/vnd.openxmlformats-officedocument.presentationml.slideLayout+xml"/>
  <Override PartName="/ppt/slideLayouts/slideLayout328.xml" ContentType="application/vnd.openxmlformats-officedocument.presentationml.slideLayout+xml"/>
  <Override PartName="/ppt/slideLayouts/slideLayout329.xml" ContentType="application/vnd.openxmlformats-officedocument.presentationml.slideLayout+xml"/>
  <Override PartName="/ppt/slideLayouts/slideLayout330.xml" ContentType="application/vnd.openxmlformats-officedocument.presentationml.slideLayout+xml"/>
  <Override PartName="/ppt/slideLayouts/slideLayout331.xml" ContentType="application/vnd.openxmlformats-officedocument.presentationml.slideLayout+xml"/>
  <Override PartName="/ppt/slideLayouts/slideLayout332.xml" ContentType="application/vnd.openxmlformats-officedocument.presentationml.slideLayout+xml"/>
  <Override PartName="/ppt/slideLayouts/slideLayout333.xml" ContentType="application/vnd.openxmlformats-officedocument.presentationml.slideLayout+xml"/>
  <Override PartName="/ppt/slideLayouts/slideLayout334.xml" ContentType="application/vnd.openxmlformats-officedocument.presentationml.slideLayout+xml"/>
  <Override PartName="/ppt/slideLayouts/slideLayout335.xml" ContentType="application/vnd.openxmlformats-officedocument.presentationml.slideLayout+xml"/>
  <Override PartName="/ppt/slideLayouts/slideLayout336.xml" ContentType="application/vnd.openxmlformats-officedocument.presentationml.slideLayout+xml"/>
  <Override PartName="/ppt/slideLayouts/slideLayout337.xml" ContentType="application/vnd.openxmlformats-officedocument.presentationml.slideLayout+xml"/>
  <Override PartName="/ppt/slideLayouts/slideLayout338.xml" ContentType="application/vnd.openxmlformats-officedocument.presentationml.slideLayout+xml"/>
  <Override PartName="/ppt/slideLayouts/slideLayout339.xml" ContentType="application/vnd.openxmlformats-officedocument.presentationml.slideLayout+xml"/>
  <Override PartName="/ppt/slideLayouts/slideLayout340.xml" ContentType="application/vnd.openxmlformats-officedocument.presentationml.slideLayout+xml"/>
  <Override PartName="/ppt/slideLayouts/slideLayout341.xml" ContentType="application/vnd.openxmlformats-officedocument.presentationml.slideLayout+xml"/>
  <Override PartName="/ppt/slideLayouts/slideLayout342.xml" ContentType="application/vnd.openxmlformats-officedocument.presentationml.slideLayout+xml"/>
  <Override PartName="/ppt/slideLayouts/slideLayout343.xml" ContentType="application/vnd.openxmlformats-officedocument.presentationml.slideLayout+xml"/>
  <Override PartName="/ppt/slideLayouts/slideLayout344.xml" ContentType="application/vnd.openxmlformats-officedocument.presentationml.slideLayout+xml"/>
  <Override PartName="/ppt/slideLayouts/slideLayout345.xml" ContentType="application/vnd.openxmlformats-officedocument.presentationml.slideLayout+xml"/>
  <Override PartName="/ppt/slideLayouts/slideLayout346.xml" ContentType="application/vnd.openxmlformats-officedocument.presentationml.slideLayout+xml"/>
  <Override PartName="/ppt/slideLayouts/slideLayout347.xml" ContentType="application/vnd.openxmlformats-officedocument.presentationml.slideLayout+xml"/>
  <Override PartName="/ppt/slideLayouts/slideLayout348.xml" ContentType="application/vnd.openxmlformats-officedocument.presentationml.slideLayout+xml"/>
  <Override PartName="/ppt/slideLayouts/slideLayout349.xml" ContentType="application/vnd.openxmlformats-officedocument.presentationml.slideLayout+xml"/>
  <Override PartName="/ppt/slideLayouts/slideLayout350.xml" ContentType="application/vnd.openxmlformats-officedocument.presentationml.slideLayout+xml"/>
  <Override PartName="/ppt/theme/theme7.xml" ContentType="application/vnd.openxmlformats-officedocument.theme+xml"/>
  <Override PartName="/ppt/slideLayouts/slideLayout351.xml" ContentType="application/vnd.openxmlformats-officedocument.presentationml.slideLayout+xml"/>
  <Override PartName="/ppt/slideLayouts/slideLayout352.xml" ContentType="application/vnd.openxmlformats-officedocument.presentationml.slideLayout+xml"/>
  <Override PartName="/ppt/slideLayouts/slideLayout353.xml" ContentType="application/vnd.openxmlformats-officedocument.presentationml.slideLayout+xml"/>
  <Override PartName="/ppt/slideLayouts/slideLayout354.xml" ContentType="application/vnd.openxmlformats-officedocument.presentationml.slideLayout+xml"/>
  <Override PartName="/ppt/slideLayouts/slideLayout355.xml" ContentType="application/vnd.openxmlformats-officedocument.presentationml.slideLayout+xml"/>
  <Override PartName="/ppt/slideLayouts/slideLayout356.xml" ContentType="application/vnd.openxmlformats-officedocument.presentationml.slideLayout+xml"/>
  <Override PartName="/ppt/slideLayouts/slideLayout357.xml" ContentType="application/vnd.openxmlformats-officedocument.presentationml.slideLayout+xml"/>
  <Override PartName="/ppt/slideLayouts/slideLayout358.xml" ContentType="application/vnd.openxmlformats-officedocument.presentationml.slideLayout+xml"/>
  <Override PartName="/ppt/slideLayouts/slideLayout359.xml" ContentType="application/vnd.openxmlformats-officedocument.presentationml.slideLayout+xml"/>
  <Override PartName="/ppt/slideLayouts/slideLayout360.xml" ContentType="application/vnd.openxmlformats-officedocument.presentationml.slideLayout+xml"/>
  <Override PartName="/ppt/slideLayouts/slideLayout361.xml" ContentType="application/vnd.openxmlformats-officedocument.presentationml.slideLayout+xml"/>
  <Override PartName="/ppt/slideLayouts/slideLayout362.xml" ContentType="application/vnd.openxmlformats-officedocument.presentationml.slideLayout+xml"/>
  <Override PartName="/ppt/slideLayouts/slideLayout363.xml" ContentType="application/vnd.openxmlformats-officedocument.presentationml.slideLayout+xml"/>
  <Override PartName="/ppt/slideLayouts/slideLayout364.xml" ContentType="application/vnd.openxmlformats-officedocument.presentationml.slideLayout+xml"/>
  <Override PartName="/ppt/slideLayouts/slideLayout365.xml" ContentType="application/vnd.openxmlformats-officedocument.presentationml.slideLayout+xml"/>
  <Override PartName="/ppt/slideLayouts/slideLayout366.xml" ContentType="application/vnd.openxmlformats-officedocument.presentationml.slideLayout+xml"/>
  <Override PartName="/ppt/slideLayouts/slideLayout367.xml" ContentType="application/vnd.openxmlformats-officedocument.presentationml.slideLayout+xml"/>
  <Override PartName="/ppt/slideLayouts/slideLayout368.xml" ContentType="application/vnd.openxmlformats-officedocument.presentationml.slideLayout+xml"/>
  <Override PartName="/ppt/slideLayouts/slideLayout369.xml" ContentType="application/vnd.openxmlformats-officedocument.presentationml.slideLayout+xml"/>
  <Override PartName="/ppt/slideLayouts/slideLayout370.xml" ContentType="application/vnd.openxmlformats-officedocument.presentationml.slideLayout+xml"/>
  <Override PartName="/ppt/slideLayouts/slideLayout371.xml" ContentType="application/vnd.openxmlformats-officedocument.presentationml.slideLayout+xml"/>
  <Override PartName="/ppt/slideLayouts/slideLayout372.xml" ContentType="application/vnd.openxmlformats-officedocument.presentationml.slideLayout+xml"/>
  <Override PartName="/ppt/slideLayouts/slideLayout373.xml" ContentType="application/vnd.openxmlformats-officedocument.presentationml.slideLayout+xml"/>
  <Override PartName="/ppt/slideLayouts/slideLayout374.xml" ContentType="application/vnd.openxmlformats-officedocument.presentationml.slideLayout+xml"/>
  <Override PartName="/ppt/slideLayouts/slideLayout375.xml" ContentType="application/vnd.openxmlformats-officedocument.presentationml.slideLayout+xml"/>
  <Override PartName="/ppt/slideLayouts/slideLayout376.xml" ContentType="application/vnd.openxmlformats-officedocument.presentationml.slideLayout+xml"/>
  <Override PartName="/ppt/slideLayouts/slideLayout377.xml" ContentType="application/vnd.openxmlformats-officedocument.presentationml.slideLayout+xml"/>
  <Override PartName="/ppt/slideLayouts/slideLayout378.xml" ContentType="application/vnd.openxmlformats-officedocument.presentationml.slideLayout+xml"/>
  <Override PartName="/ppt/slideLayouts/slideLayout379.xml" ContentType="application/vnd.openxmlformats-officedocument.presentationml.slideLayout+xml"/>
  <Override PartName="/ppt/slideLayouts/slideLayout380.xml" ContentType="application/vnd.openxmlformats-officedocument.presentationml.slideLayout+xml"/>
  <Override PartName="/ppt/slideLayouts/slideLayout381.xml" ContentType="application/vnd.openxmlformats-officedocument.presentationml.slideLayout+xml"/>
  <Override PartName="/ppt/slideLayouts/slideLayout382.xml" ContentType="application/vnd.openxmlformats-officedocument.presentationml.slideLayout+xml"/>
  <Override PartName="/ppt/slideLayouts/slideLayout383.xml" ContentType="application/vnd.openxmlformats-officedocument.presentationml.slideLayout+xml"/>
  <Override PartName="/ppt/slideLayouts/slideLayout384.xml" ContentType="application/vnd.openxmlformats-officedocument.presentationml.slideLayout+xml"/>
  <Override PartName="/ppt/slideLayouts/slideLayout385.xml" ContentType="application/vnd.openxmlformats-officedocument.presentationml.slideLayout+xml"/>
  <Override PartName="/ppt/slideLayouts/slideLayout386.xml" ContentType="application/vnd.openxmlformats-officedocument.presentationml.slideLayout+xml"/>
  <Override PartName="/ppt/slideLayouts/slideLayout387.xml" ContentType="application/vnd.openxmlformats-officedocument.presentationml.slideLayout+xml"/>
  <Override PartName="/ppt/slideLayouts/slideLayout388.xml" ContentType="application/vnd.openxmlformats-officedocument.presentationml.slideLayout+xml"/>
  <Override PartName="/ppt/slideLayouts/slideLayout389.xml" ContentType="application/vnd.openxmlformats-officedocument.presentationml.slideLayout+xml"/>
  <Override PartName="/ppt/slideLayouts/slideLayout390.xml" ContentType="application/vnd.openxmlformats-officedocument.presentationml.slideLayout+xml"/>
  <Override PartName="/ppt/slideLayouts/slideLayout391.xml" ContentType="application/vnd.openxmlformats-officedocument.presentationml.slideLayout+xml"/>
  <Override PartName="/ppt/slideLayouts/slideLayout392.xml" ContentType="application/vnd.openxmlformats-officedocument.presentationml.slideLayout+xml"/>
  <Override PartName="/ppt/slideLayouts/slideLayout393.xml" ContentType="application/vnd.openxmlformats-officedocument.presentationml.slideLayout+xml"/>
  <Override PartName="/ppt/slideLayouts/slideLayout394.xml" ContentType="application/vnd.openxmlformats-officedocument.presentationml.slideLayout+xml"/>
  <Override PartName="/ppt/slideLayouts/slideLayout395.xml" ContentType="application/vnd.openxmlformats-officedocument.presentationml.slideLayout+xml"/>
  <Override PartName="/ppt/slideLayouts/slideLayout396.xml" ContentType="application/vnd.openxmlformats-officedocument.presentationml.slideLayout+xml"/>
  <Override PartName="/ppt/slideLayouts/slideLayout397.xml" ContentType="application/vnd.openxmlformats-officedocument.presentationml.slideLayout+xml"/>
  <Override PartName="/ppt/slideLayouts/slideLayout398.xml" ContentType="application/vnd.openxmlformats-officedocument.presentationml.slideLayout+xml"/>
  <Override PartName="/ppt/slideLayouts/slideLayout399.xml" ContentType="application/vnd.openxmlformats-officedocument.presentationml.slideLayout+xml"/>
  <Override PartName="/ppt/slideLayouts/slideLayout400.xml" ContentType="application/vnd.openxmlformats-officedocument.presentationml.slideLayout+xml"/>
  <Override PartName="/ppt/theme/theme8.xml" ContentType="application/vnd.openxmlformats-officedocument.theme+xml"/>
  <Override PartName="/ppt/slideLayouts/slideLayout401.xml" ContentType="application/vnd.openxmlformats-officedocument.presentationml.slideLayout+xml"/>
  <Override PartName="/ppt/slideLayouts/slideLayout402.xml" ContentType="application/vnd.openxmlformats-officedocument.presentationml.slideLayout+xml"/>
  <Override PartName="/ppt/slideLayouts/slideLayout403.xml" ContentType="application/vnd.openxmlformats-officedocument.presentationml.slideLayout+xml"/>
  <Override PartName="/ppt/slideLayouts/slideLayout404.xml" ContentType="application/vnd.openxmlformats-officedocument.presentationml.slideLayout+xml"/>
  <Override PartName="/ppt/slideLayouts/slideLayout405.xml" ContentType="application/vnd.openxmlformats-officedocument.presentationml.slideLayout+xml"/>
  <Override PartName="/ppt/slideLayouts/slideLayout406.xml" ContentType="application/vnd.openxmlformats-officedocument.presentationml.slideLayout+xml"/>
  <Override PartName="/ppt/slideLayouts/slideLayout407.xml" ContentType="application/vnd.openxmlformats-officedocument.presentationml.slideLayout+xml"/>
  <Override PartName="/ppt/slideLayouts/slideLayout408.xml" ContentType="application/vnd.openxmlformats-officedocument.presentationml.slideLayout+xml"/>
  <Override PartName="/ppt/slideLayouts/slideLayout409.xml" ContentType="application/vnd.openxmlformats-officedocument.presentationml.slideLayout+xml"/>
  <Override PartName="/ppt/slideLayouts/slideLayout410.xml" ContentType="application/vnd.openxmlformats-officedocument.presentationml.slideLayout+xml"/>
  <Override PartName="/ppt/slideLayouts/slideLayout411.xml" ContentType="application/vnd.openxmlformats-officedocument.presentationml.slideLayout+xml"/>
  <Override PartName="/ppt/slideLayouts/slideLayout412.xml" ContentType="application/vnd.openxmlformats-officedocument.presentationml.slideLayout+xml"/>
  <Override PartName="/ppt/slideLayouts/slideLayout413.xml" ContentType="application/vnd.openxmlformats-officedocument.presentationml.slideLayout+xml"/>
  <Override PartName="/ppt/slideLayouts/slideLayout414.xml" ContentType="application/vnd.openxmlformats-officedocument.presentationml.slideLayout+xml"/>
  <Override PartName="/ppt/slideLayouts/slideLayout415.xml" ContentType="application/vnd.openxmlformats-officedocument.presentationml.slideLayout+xml"/>
  <Override PartName="/ppt/slideLayouts/slideLayout416.xml" ContentType="application/vnd.openxmlformats-officedocument.presentationml.slideLayout+xml"/>
  <Override PartName="/ppt/slideLayouts/slideLayout417.xml" ContentType="application/vnd.openxmlformats-officedocument.presentationml.slideLayout+xml"/>
  <Override PartName="/ppt/slideLayouts/slideLayout418.xml" ContentType="application/vnd.openxmlformats-officedocument.presentationml.slideLayout+xml"/>
  <Override PartName="/ppt/slideLayouts/slideLayout419.xml" ContentType="application/vnd.openxmlformats-officedocument.presentationml.slideLayout+xml"/>
  <Override PartName="/ppt/slideLayouts/slideLayout420.xml" ContentType="application/vnd.openxmlformats-officedocument.presentationml.slideLayout+xml"/>
  <Override PartName="/ppt/slideLayouts/slideLayout421.xml" ContentType="application/vnd.openxmlformats-officedocument.presentationml.slideLayout+xml"/>
  <Override PartName="/ppt/slideLayouts/slideLayout422.xml" ContentType="application/vnd.openxmlformats-officedocument.presentationml.slideLayout+xml"/>
  <Override PartName="/ppt/slideLayouts/slideLayout423.xml" ContentType="application/vnd.openxmlformats-officedocument.presentationml.slideLayout+xml"/>
  <Override PartName="/ppt/slideLayouts/slideLayout424.xml" ContentType="application/vnd.openxmlformats-officedocument.presentationml.slideLayout+xml"/>
  <Override PartName="/ppt/slideLayouts/slideLayout425.xml" ContentType="application/vnd.openxmlformats-officedocument.presentationml.slideLayout+xml"/>
  <Override PartName="/ppt/slideLayouts/slideLayout426.xml" ContentType="application/vnd.openxmlformats-officedocument.presentationml.slideLayout+xml"/>
  <Override PartName="/ppt/slideLayouts/slideLayout427.xml" ContentType="application/vnd.openxmlformats-officedocument.presentationml.slideLayout+xml"/>
  <Override PartName="/ppt/slideLayouts/slideLayout428.xml" ContentType="application/vnd.openxmlformats-officedocument.presentationml.slideLayout+xml"/>
  <Override PartName="/ppt/slideLayouts/slideLayout429.xml" ContentType="application/vnd.openxmlformats-officedocument.presentationml.slideLayout+xml"/>
  <Override PartName="/ppt/slideLayouts/slideLayout430.xml" ContentType="application/vnd.openxmlformats-officedocument.presentationml.slideLayout+xml"/>
  <Override PartName="/ppt/slideLayouts/slideLayout431.xml" ContentType="application/vnd.openxmlformats-officedocument.presentationml.slideLayout+xml"/>
  <Override PartName="/ppt/slideLayouts/slideLayout432.xml" ContentType="application/vnd.openxmlformats-officedocument.presentationml.slideLayout+xml"/>
  <Override PartName="/ppt/slideLayouts/slideLayout433.xml" ContentType="application/vnd.openxmlformats-officedocument.presentationml.slideLayout+xml"/>
  <Override PartName="/ppt/slideLayouts/slideLayout434.xml" ContentType="application/vnd.openxmlformats-officedocument.presentationml.slideLayout+xml"/>
  <Override PartName="/ppt/slideLayouts/slideLayout435.xml" ContentType="application/vnd.openxmlformats-officedocument.presentationml.slideLayout+xml"/>
  <Override PartName="/ppt/slideLayouts/slideLayout436.xml" ContentType="application/vnd.openxmlformats-officedocument.presentationml.slideLayout+xml"/>
  <Override PartName="/ppt/slideLayouts/slideLayout437.xml" ContentType="application/vnd.openxmlformats-officedocument.presentationml.slideLayout+xml"/>
  <Override PartName="/ppt/slideLayouts/slideLayout438.xml" ContentType="application/vnd.openxmlformats-officedocument.presentationml.slideLayout+xml"/>
  <Override PartName="/ppt/slideLayouts/slideLayout439.xml" ContentType="application/vnd.openxmlformats-officedocument.presentationml.slideLayout+xml"/>
  <Override PartName="/ppt/slideLayouts/slideLayout440.xml" ContentType="application/vnd.openxmlformats-officedocument.presentationml.slideLayout+xml"/>
  <Override PartName="/ppt/slideLayouts/slideLayout441.xml" ContentType="application/vnd.openxmlformats-officedocument.presentationml.slideLayout+xml"/>
  <Override PartName="/ppt/slideLayouts/slideLayout442.xml" ContentType="application/vnd.openxmlformats-officedocument.presentationml.slideLayout+xml"/>
  <Override PartName="/ppt/slideLayouts/slideLayout443.xml" ContentType="application/vnd.openxmlformats-officedocument.presentationml.slideLayout+xml"/>
  <Override PartName="/ppt/slideLayouts/slideLayout444.xml" ContentType="application/vnd.openxmlformats-officedocument.presentationml.slideLayout+xml"/>
  <Override PartName="/ppt/slideLayouts/slideLayout445.xml" ContentType="application/vnd.openxmlformats-officedocument.presentationml.slideLayout+xml"/>
  <Override PartName="/ppt/slideLayouts/slideLayout446.xml" ContentType="application/vnd.openxmlformats-officedocument.presentationml.slideLayout+xml"/>
  <Override PartName="/ppt/slideLayouts/slideLayout447.xml" ContentType="application/vnd.openxmlformats-officedocument.presentationml.slideLayout+xml"/>
  <Override PartName="/ppt/slideLayouts/slideLayout448.xml" ContentType="application/vnd.openxmlformats-officedocument.presentationml.slideLayout+xml"/>
  <Override PartName="/ppt/slideLayouts/slideLayout449.xml" ContentType="application/vnd.openxmlformats-officedocument.presentationml.slideLayout+xml"/>
  <Override PartName="/ppt/slideLayouts/slideLayout450.xml" ContentType="application/vnd.openxmlformats-officedocument.presentationml.slideLayout+xml"/>
  <Override PartName="/ppt/theme/theme9.xml" ContentType="application/vnd.openxmlformats-officedocument.theme+xml"/>
  <Override PartName="/ppt/slideLayouts/slideLayout451.xml" ContentType="application/vnd.openxmlformats-officedocument.presentationml.slideLayout+xml"/>
  <Override PartName="/ppt/slideLayouts/slideLayout452.xml" ContentType="application/vnd.openxmlformats-officedocument.presentationml.slideLayout+xml"/>
  <Override PartName="/ppt/slideLayouts/slideLayout453.xml" ContentType="application/vnd.openxmlformats-officedocument.presentationml.slideLayout+xml"/>
  <Override PartName="/ppt/slideLayouts/slideLayout454.xml" ContentType="application/vnd.openxmlformats-officedocument.presentationml.slideLayout+xml"/>
  <Override PartName="/ppt/slideLayouts/slideLayout455.xml" ContentType="application/vnd.openxmlformats-officedocument.presentationml.slideLayout+xml"/>
  <Override PartName="/ppt/slideLayouts/slideLayout456.xml" ContentType="application/vnd.openxmlformats-officedocument.presentationml.slideLayout+xml"/>
  <Override PartName="/ppt/slideLayouts/slideLayout457.xml" ContentType="application/vnd.openxmlformats-officedocument.presentationml.slideLayout+xml"/>
  <Override PartName="/ppt/slideLayouts/slideLayout458.xml" ContentType="application/vnd.openxmlformats-officedocument.presentationml.slideLayout+xml"/>
  <Override PartName="/ppt/slideLayouts/slideLayout459.xml" ContentType="application/vnd.openxmlformats-officedocument.presentationml.slideLayout+xml"/>
  <Override PartName="/ppt/slideLayouts/slideLayout460.xml" ContentType="application/vnd.openxmlformats-officedocument.presentationml.slideLayout+xml"/>
  <Override PartName="/ppt/slideLayouts/slideLayout461.xml" ContentType="application/vnd.openxmlformats-officedocument.presentationml.slideLayout+xml"/>
  <Override PartName="/ppt/slideLayouts/slideLayout462.xml" ContentType="application/vnd.openxmlformats-officedocument.presentationml.slideLayout+xml"/>
  <Override PartName="/ppt/slideLayouts/slideLayout463.xml" ContentType="application/vnd.openxmlformats-officedocument.presentationml.slideLayout+xml"/>
  <Override PartName="/ppt/slideLayouts/slideLayout464.xml" ContentType="application/vnd.openxmlformats-officedocument.presentationml.slideLayout+xml"/>
  <Override PartName="/ppt/slideLayouts/slideLayout465.xml" ContentType="application/vnd.openxmlformats-officedocument.presentationml.slideLayout+xml"/>
  <Override PartName="/ppt/slideLayouts/slideLayout466.xml" ContentType="application/vnd.openxmlformats-officedocument.presentationml.slideLayout+xml"/>
  <Override PartName="/ppt/slideLayouts/slideLayout467.xml" ContentType="application/vnd.openxmlformats-officedocument.presentationml.slideLayout+xml"/>
  <Override PartName="/ppt/slideLayouts/slideLayout468.xml" ContentType="application/vnd.openxmlformats-officedocument.presentationml.slideLayout+xml"/>
  <Override PartName="/ppt/slideLayouts/slideLayout469.xml" ContentType="application/vnd.openxmlformats-officedocument.presentationml.slideLayout+xml"/>
  <Override PartName="/ppt/slideLayouts/slideLayout470.xml" ContentType="application/vnd.openxmlformats-officedocument.presentationml.slideLayout+xml"/>
  <Override PartName="/ppt/slideLayouts/slideLayout471.xml" ContentType="application/vnd.openxmlformats-officedocument.presentationml.slideLayout+xml"/>
  <Override PartName="/ppt/slideLayouts/slideLayout472.xml" ContentType="application/vnd.openxmlformats-officedocument.presentationml.slideLayout+xml"/>
  <Override PartName="/ppt/slideLayouts/slideLayout473.xml" ContentType="application/vnd.openxmlformats-officedocument.presentationml.slideLayout+xml"/>
  <Override PartName="/ppt/slideLayouts/slideLayout474.xml" ContentType="application/vnd.openxmlformats-officedocument.presentationml.slideLayout+xml"/>
  <Override PartName="/ppt/slideLayouts/slideLayout475.xml" ContentType="application/vnd.openxmlformats-officedocument.presentationml.slideLayout+xml"/>
  <Override PartName="/ppt/slideLayouts/slideLayout476.xml" ContentType="application/vnd.openxmlformats-officedocument.presentationml.slideLayout+xml"/>
  <Override PartName="/ppt/slideLayouts/slideLayout477.xml" ContentType="application/vnd.openxmlformats-officedocument.presentationml.slideLayout+xml"/>
  <Override PartName="/ppt/slideLayouts/slideLayout478.xml" ContentType="application/vnd.openxmlformats-officedocument.presentationml.slideLayout+xml"/>
  <Override PartName="/ppt/slideLayouts/slideLayout479.xml" ContentType="application/vnd.openxmlformats-officedocument.presentationml.slideLayout+xml"/>
  <Override PartName="/ppt/slideLayouts/slideLayout480.xml" ContentType="application/vnd.openxmlformats-officedocument.presentationml.slideLayout+xml"/>
  <Override PartName="/ppt/slideLayouts/slideLayout481.xml" ContentType="application/vnd.openxmlformats-officedocument.presentationml.slideLayout+xml"/>
  <Override PartName="/ppt/slideLayouts/slideLayout482.xml" ContentType="application/vnd.openxmlformats-officedocument.presentationml.slideLayout+xml"/>
  <Override PartName="/ppt/slideLayouts/slideLayout483.xml" ContentType="application/vnd.openxmlformats-officedocument.presentationml.slideLayout+xml"/>
  <Override PartName="/ppt/slideLayouts/slideLayout484.xml" ContentType="application/vnd.openxmlformats-officedocument.presentationml.slideLayout+xml"/>
  <Override PartName="/ppt/slideLayouts/slideLayout485.xml" ContentType="application/vnd.openxmlformats-officedocument.presentationml.slideLayout+xml"/>
  <Override PartName="/ppt/slideLayouts/slideLayout486.xml" ContentType="application/vnd.openxmlformats-officedocument.presentationml.slideLayout+xml"/>
  <Override PartName="/ppt/slideLayouts/slideLayout487.xml" ContentType="application/vnd.openxmlformats-officedocument.presentationml.slideLayout+xml"/>
  <Override PartName="/ppt/slideLayouts/slideLayout488.xml" ContentType="application/vnd.openxmlformats-officedocument.presentationml.slideLayout+xml"/>
  <Override PartName="/ppt/slideLayouts/slideLayout489.xml" ContentType="application/vnd.openxmlformats-officedocument.presentationml.slideLayout+xml"/>
  <Override PartName="/ppt/slideLayouts/slideLayout490.xml" ContentType="application/vnd.openxmlformats-officedocument.presentationml.slideLayout+xml"/>
  <Override PartName="/ppt/slideLayouts/slideLayout491.xml" ContentType="application/vnd.openxmlformats-officedocument.presentationml.slideLayout+xml"/>
  <Override PartName="/ppt/slideLayouts/slideLayout492.xml" ContentType="application/vnd.openxmlformats-officedocument.presentationml.slideLayout+xml"/>
  <Override PartName="/ppt/slideLayouts/slideLayout493.xml" ContentType="application/vnd.openxmlformats-officedocument.presentationml.slideLayout+xml"/>
  <Override PartName="/ppt/slideLayouts/slideLayout494.xml" ContentType="application/vnd.openxmlformats-officedocument.presentationml.slideLayout+xml"/>
  <Override PartName="/ppt/slideLayouts/slideLayout495.xml" ContentType="application/vnd.openxmlformats-officedocument.presentationml.slideLayout+xml"/>
  <Override PartName="/ppt/slideLayouts/slideLayout496.xml" ContentType="application/vnd.openxmlformats-officedocument.presentationml.slideLayout+xml"/>
  <Override PartName="/ppt/slideLayouts/slideLayout497.xml" ContentType="application/vnd.openxmlformats-officedocument.presentationml.slideLayout+xml"/>
  <Override PartName="/ppt/slideLayouts/slideLayout498.xml" ContentType="application/vnd.openxmlformats-officedocument.presentationml.slideLayout+xml"/>
  <Override PartName="/ppt/slideLayouts/slideLayout499.xml" ContentType="application/vnd.openxmlformats-officedocument.presentationml.slideLayout+xml"/>
  <Override PartName="/ppt/slideLayouts/slideLayout50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1" r:id="rId2"/>
    <p:sldMasterId id="2147483782" r:id="rId3"/>
    <p:sldMasterId id="2147483833" r:id="rId4"/>
    <p:sldMasterId id="2147483884" r:id="rId5"/>
    <p:sldMasterId id="2147483935" r:id="rId6"/>
    <p:sldMasterId id="2147483986" r:id="rId7"/>
    <p:sldMasterId id="2147484037" r:id="rId8"/>
    <p:sldMasterId id="2147484088" r:id="rId9"/>
    <p:sldMasterId id="2147484139" r:id="rId10"/>
  </p:sldMasterIdLst>
  <p:notesMasterIdLst>
    <p:notesMasterId r:id="rId12"/>
  </p:notesMasterIdLst>
  <p:sldIdLst>
    <p:sldId id="256" r:id="rId11"/>
  </p:sldIdLst>
  <p:sldSz cx="12801600" cy="9601200" type="A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023" autoAdjust="0"/>
    <p:restoredTop sz="94660"/>
  </p:normalViewPr>
  <p:slideViewPr>
    <p:cSldViewPr>
      <p:cViewPr>
        <p:scale>
          <a:sx n="150" d="100"/>
          <a:sy n="150" d="100"/>
        </p:scale>
        <p:origin x="108"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199" tIns="46099" rIns="92199" bIns="460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199" tIns="46099" rIns="92199" bIns="46099" rtlCol="0"/>
          <a:lstStyle>
            <a:lvl1pPr algn="r">
              <a:defRPr sz="1200"/>
            </a:lvl1pPr>
          </a:lstStyle>
          <a:p>
            <a:fld id="{0B7F8E21-F822-4C9D-B592-79D34F4FEC4A}" type="datetimeFigureOut">
              <a:rPr kumimoji="1" lang="ja-JP" altLang="en-US" smtClean="0"/>
              <a:t>2018/2/22</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99" tIns="46099" rIns="92199" bIns="46099"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199" tIns="46099" rIns="92199" bIns="460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9" tIns="46099" rIns="92199" bIns="460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9" tIns="46099" rIns="92199" bIns="46099" rtlCol="0" anchor="b"/>
          <a:lstStyle>
            <a:lvl1pPr algn="r">
              <a:defRPr sz="1200"/>
            </a:lvl1pPr>
          </a:lstStyle>
          <a:p>
            <a:fld id="{883759BC-F6BA-4EBB-9461-8C926758EEDF}" type="slidenum">
              <a:rPr kumimoji="1" lang="ja-JP" altLang="en-US" smtClean="0"/>
              <a:t>‹#›</a:t>
            </a:fld>
            <a:endParaRPr kumimoji="1" lang="ja-JP" altLang="en-US"/>
          </a:p>
        </p:txBody>
      </p:sp>
    </p:spTree>
    <p:extLst>
      <p:ext uri="{BB962C8B-B14F-4D97-AF65-F5344CB8AC3E}">
        <p14:creationId xmlns:p14="http://schemas.microsoft.com/office/powerpoint/2010/main" val="2048177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3759BC-F6BA-4EBB-9461-8C926758EEDF}" type="slidenum">
              <a:rPr kumimoji="1" lang="ja-JP" altLang="en-US" smtClean="0"/>
              <a:t>1</a:t>
            </a:fld>
            <a:endParaRPr kumimoji="1" lang="ja-JP" altLang="en-US"/>
          </a:p>
        </p:txBody>
      </p:sp>
    </p:spTree>
    <p:extLst>
      <p:ext uri="{BB962C8B-B14F-4D97-AF65-F5344CB8AC3E}">
        <p14:creationId xmlns:p14="http://schemas.microsoft.com/office/powerpoint/2010/main" val="2318902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43007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15916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469188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956793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889002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401571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637574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47414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26830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77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394177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01898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35034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89461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1143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217750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0942655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165469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5693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40376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494824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086193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95484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05313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10746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841198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83325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32005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572449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314960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32368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870293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999511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954622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72992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16919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59263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76119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465882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345919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02679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3394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988266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4414828"/>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318246"/>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244633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265075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54286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911232"/>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1567967"/>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41502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363374"/>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5015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6776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43400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07779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5725157"/>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37972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575290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17400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359622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24721"/>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654435"/>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8477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2" name="AutoShape 1"/>
          <p:cNvSpPr>
            <a:spLocks noGrp="1"/>
          </p:cNvSpPr>
          <p:nvPr>
            <p:ph type="title"/>
          </p:nvPr>
        </p:nvSpPr>
        <p:spPr>
          <a:xfrm>
            <a:off x="640081" y="382270"/>
            <a:ext cx="4211638" cy="1626870"/>
          </a:xfrm>
          <a:prstGeom prst="rect">
            <a:avLst/>
          </a:prstGeom>
        </p:spPr>
        <p:txBody>
          <a:bodyPr vert="horz" wrap="square" lIns="128016" tIns="64008" rIns="128016" bIns="64008" rtlCol="0" anchor="b" anchorCtr="0">
            <a:normAutofit/>
          </a:bodyPr>
          <a:lstStyle/>
          <a:p>
            <a:pPr lvl="0" algn="l">
              <a:spcBef>
                <a:spcPct val="0"/>
              </a:spcBef>
            </a:pPr>
            <a:r>
              <a:rPr lang="en-US" sz="2800" b="1" i="0" u="none" strike="noStrike" baseline="0">
                <a:solidFill>
                  <a:srgbClr val="000000"/>
                </a:solidFill>
                <a:latin typeface="Calibri"/>
              </a:rPr>
              <a:t>マスター タイトルの書式設定</a:t>
            </a:r>
          </a:p>
        </p:txBody>
      </p:sp>
      <p:sp>
        <p:nvSpPr>
          <p:cNvPr id="3" name="AutoShape 2"/>
          <p:cNvSpPr>
            <a:spLocks noGrp="1"/>
          </p:cNvSpPr>
          <p:nvPr>
            <p:ph/>
          </p:nvPr>
        </p:nvSpPr>
        <p:spPr>
          <a:xfrm>
            <a:off x="5005070" y="382271"/>
            <a:ext cx="7156450" cy="8194358"/>
          </a:xfrm>
          <a:prstGeom prst="rect">
            <a:avLst/>
          </a:prstGeom>
        </p:spPr>
        <p:txBody>
          <a:bodyPr vert="horz" wrap="square" lIns="128016" tIns="64008" rIns="128016" bIns="64008" rtlCol="0" anchor="t" anchorCtr="0">
            <a:normAutofit/>
          </a:bodyPr>
          <a:lstStyle/>
          <a:p>
            <a:pPr marL="480060" lvl="0" indent="-480060" algn="l">
              <a:spcBef>
                <a:spcPct val="20000"/>
              </a:spcBef>
            </a:pPr>
            <a:r>
              <a:rPr lang="en-US" sz="4500" b="0" i="0" u="none" strike="noStrike" baseline="0">
                <a:solidFill>
                  <a:srgbClr val="000000"/>
                </a:solidFill>
                <a:latin typeface="Calibri"/>
              </a:rPr>
              <a:t>マスター テキストの書式設定</a:t>
            </a:r>
          </a:p>
          <a:p>
            <a:pPr marL="1040130" lvl="1" indent="-400050" algn="l">
              <a:spcBef>
                <a:spcPct val="20000"/>
              </a:spcBef>
            </a:pPr>
            <a:r>
              <a:rPr lang="en-US" sz="3900" b="0" i="0" u="none" strike="noStrike" baseline="0">
                <a:solidFill>
                  <a:srgbClr val="000000"/>
                </a:solidFill>
                <a:latin typeface="Calibri"/>
              </a:rPr>
              <a:t>第 2 レベル</a:t>
            </a:r>
          </a:p>
          <a:p>
            <a:pPr marL="1600200" lvl="2" indent="-320040" algn="l">
              <a:spcBef>
                <a:spcPct val="20000"/>
              </a:spcBef>
            </a:pPr>
            <a:r>
              <a:rPr lang="en-US" sz="3400" b="0" i="0" u="none" strike="noStrike" baseline="0">
                <a:solidFill>
                  <a:srgbClr val="000000"/>
                </a:solidFill>
                <a:latin typeface="Calibri"/>
              </a:rPr>
              <a:t>第 3 レベル</a:t>
            </a:r>
          </a:p>
          <a:p>
            <a:pPr marL="2240280" lvl="3" indent="-320040" algn="l">
              <a:spcBef>
                <a:spcPct val="20000"/>
              </a:spcBef>
            </a:pPr>
            <a:r>
              <a:rPr lang="en-US" sz="2800" b="0" i="0" u="none" strike="noStrike" baseline="0">
                <a:solidFill>
                  <a:srgbClr val="000000"/>
                </a:solidFill>
                <a:latin typeface="Calibri"/>
              </a:rPr>
              <a:t>第 4 レベル</a:t>
            </a:r>
          </a:p>
          <a:p>
            <a:pPr marL="2880360" lvl="4" indent="-320040" algn="l">
              <a:spcBef>
                <a:spcPct val="20000"/>
              </a:spcBef>
            </a:pPr>
            <a:r>
              <a:rPr lang="en-US" sz="2800" b="0" i="0" u="none" strike="noStrike" baseline="0">
                <a:solidFill>
                  <a:srgbClr val="000000"/>
                </a:solidFill>
                <a:latin typeface="Calibri"/>
              </a:rPr>
              <a:t>第 5 レベル</a:t>
            </a:r>
          </a:p>
        </p:txBody>
      </p:sp>
      <p:sp>
        <p:nvSpPr>
          <p:cNvPr id="4" name="AutoShape 3"/>
          <p:cNvSpPr>
            <a:spLocks noGrp="1"/>
          </p:cNvSpPr>
          <p:nvPr>
            <p:ph type="body"/>
          </p:nvPr>
        </p:nvSpPr>
        <p:spPr>
          <a:xfrm>
            <a:off x="640081" y="2009141"/>
            <a:ext cx="4211638" cy="6567488"/>
          </a:xfrm>
          <a:prstGeom prst="rect">
            <a:avLst/>
          </a:prstGeom>
        </p:spPr>
        <p:txBody>
          <a:bodyPr vert="horz" wrap="square" lIns="128016" tIns="64008" rIns="128016" bIns="64008" rtlCol="0" anchor="ctr" anchorCtr="0">
            <a:normAutofit/>
          </a:bodyPr>
          <a:lstStyle/>
          <a:p>
            <a:pPr marL="0" lvl="0" indent="0" algn="l">
              <a:spcBef>
                <a:spcPct val="20000"/>
              </a:spcBef>
              <a:buNone/>
            </a:pPr>
            <a:r>
              <a:rPr lang="en-US" sz="2000" b="0" i="0" u="none" strike="noStrike" baseline="0">
                <a:solidFill>
                  <a:srgbClr val="404040"/>
                </a:solidFill>
                <a:latin typeface="Calibri"/>
              </a:rPr>
              <a:t>マスター テキストの書式設定</a:t>
            </a:r>
          </a:p>
        </p:txBody>
      </p:sp>
      <p:sp>
        <p:nvSpPr>
          <p:cNvPr id="5" name="AutoShape 4"/>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6" name="AutoShape 5"/>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7" name="AutoShape 6"/>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581278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50576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262030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96861410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87903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482613"/>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28469"/>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839911"/>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1111910"/>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5142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7766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738068"/>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0313253"/>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627547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355205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2813386"/>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3160461"/>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92202"/>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366416"/>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632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7973883"/>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384303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77325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9337078"/>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2870861"/>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99481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3065271"/>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171088"/>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521155"/>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29518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2427156"/>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22113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2325417"/>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9763178"/>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196448"/>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82073"/>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988899"/>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5000712"/>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784544"/>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438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p:nvPr>
        </p:nvSpPr>
        <p:spPr>
          <a:xfrm>
            <a:off x="640080" y="2240281"/>
            <a:ext cx="11521440" cy="6336348"/>
          </a:xfrm>
          <a:prstGeom prst="rect">
            <a:avLst/>
          </a:prstGeom>
        </p:spPr>
        <p:txBody>
          <a:bodyPr vert="horz" wrap="square" lIns="128016" tIns="64008" rIns="128016" bIns="64008" rtlCol="0" anchor="t" anchorCtr="0">
            <a:normAutofit/>
          </a:bodyPr>
          <a:lstStyle/>
          <a:p>
            <a:pPr marL="480060" lvl="0" indent="-480060" algn="l">
              <a:spcBef>
                <a:spcPct val="20000"/>
              </a:spcBef>
            </a:pPr>
            <a:r>
              <a:rPr lang="en-US" sz="4500" b="0" i="0" u="none" strike="noStrike" baseline="0">
                <a:solidFill>
                  <a:srgbClr val="000000"/>
                </a:solidFill>
                <a:latin typeface="Calibri"/>
              </a:rPr>
              <a:t>マスター テキストの書式設定</a:t>
            </a:r>
          </a:p>
          <a:p>
            <a:pPr marL="1040130" lvl="1" indent="-400050" algn="l">
              <a:spcBef>
                <a:spcPct val="20000"/>
              </a:spcBef>
            </a:pPr>
            <a:r>
              <a:rPr lang="en-US" sz="3900" b="0" i="0" u="none" strike="noStrike" baseline="0">
                <a:solidFill>
                  <a:srgbClr val="000000"/>
                </a:solidFill>
                <a:latin typeface="Calibri"/>
              </a:rPr>
              <a:t>第 2 レベル</a:t>
            </a:r>
          </a:p>
          <a:p>
            <a:pPr marL="1600200" lvl="2" indent="-320040" algn="l">
              <a:spcBef>
                <a:spcPct val="20000"/>
              </a:spcBef>
            </a:pPr>
            <a:r>
              <a:rPr lang="en-US" sz="3400" b="0" i="0" u="none" strike="noStrike" baseline="0">
                <a:solidFill>
                  <a:srgbClr val="000000"/>
                </a:solidFill>
                <a:latin typeface="Calibri"/>
              </a:rPr>
              <a:t>第 3 レベル</a:t>
            </a:r>
          </a:p>
          <a:p>
            <a:pPr marL="2240280" lvl="3" indent="-320040" algn="l">
              <a:spcBef>
                <a:spcPct val="20000"/>
              </a:spcBef>
            </a:pPr>
            <a:r>
              <a:rPr lang="en-US" sz="2800" b="0" i="0" u="none" strike="noStrike" baseline="0">
                <a:solidFill>
                  <a:srgbClr val="000000"/>
                </a:solidFill>
                <a:latin typeface="Calibri"/>
              </a:rPr>
              <a:t>第 4 レベル</a:t>
            </a:r>
          </a:p>
          <a:p>
            <a:pPr marL="2880360" lvl="4" indent="-320040" algn="l">
              <a:spcBef>
                <a:spcPct val="20000"/>
              </a:spcBef>
            </a:pPr>
            <a:r>
              <a:rPr lang="en-US" sz="2800" b="0" i="0" u="none" strike="noStrike" baseline="0">
                <a:solidFill>
                  <a:srgbClr val="000000"/>
                </a:solidFill>
                <a:latin typeface="Calibri"/>
              </a:rPr>
              <a:t>第 5 レベル</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667854"/>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3947588"/>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8147224"/>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511699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8939694"/>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684155477"/>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5600901"/>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151992"/>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24796"/>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203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59115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120409"/>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2969527"/>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644263"/>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0679512"/>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934994"/>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58300659"/>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007816"/>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2977196"/>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812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607455"/>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8433441"/>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6439130"/>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295515"/>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705983"/>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848081"/>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7589527"/>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766932"/>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067061"/>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173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AutoShape 1"/>
          <p:cNvSpPr>
            <a:spLocks noGrp="1"/>
          </p:cNvSpPr>
          <p:nvPr>
            <p:ph type="ctrTitle"/>
          </p:nvPr>
        </p:nvSpPr>
        <p:spPr>
          <a:xfrm>
            <a:off x="960120" y="2982596"/>
            <a:ext cx="10881360" cy="2058035"/>
          </a:xfrm>
          <a:prstGeom prst="rect">
            <a:avLst/>
          </a:prstGeom>
        </p:spPr>
        <p:txBody>
          <a:bodyPr vert="horz" wrap="square" lIns="91440" tIns="45720" rIns="91440" bIns="45720" rtlCol="0" anchor="t"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subTitle"/>
          </p:nvPr>
        </p:nvSpPr>
        <p:spPr>
          <a:xfrm>
            <a:off x="1920240" y="5440680"/>
            <a:ext cx="8961120" cy="2453640"/>
          </a:xfrm>
          <a:prstGeom prst="rect">
            <a:avLst/>
          </a:prstGeom>
        </p:spPr>
        <p:txBody>
          <a:bodyPr vert="horz" wrap="square" lIns="128016" tIns="64008" rIns="128016" bIns="64008" rtlCol="0" anchor="t" anchorCtr="0">
            <a:normAutofit/>
          </a:bodyPr>
          <a:lstStyle/>
          <a:p>
            <a:pPr marL="0" lvl="0" indent="0" algn="ctr">
              <a:spcBef>
                <a:spcPct val="20000"/>
              </a:spcBef>
              <a:buNone/>
            </a:pPr>
            <a:r>
              <a:rPr lang="en-US" sz="4500" b="0" i="0" u="none" strike="noStrike" baseline="0">
                <a:solidFill>
                  <a:srgbClr val="404040"/>
                </a:solidFill>
                <a:latin typeface="Calibri"/>
              </a:rPr>
              <a:t>マスター サブタイトルの書式設定</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099302"/>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64288751"/>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6111790"/>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059520"/>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491046"/>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410777"/>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0737179"/>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8948589"/>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0646337"/>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3844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4" name="AutoShape 3"/>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5" name="AutoShape 4"/>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980210"/>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0649538"/>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337266"/>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409508"/>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2427508"/>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7172207"/>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633706"/>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4328239"/>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670761"/>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61176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793599"/>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894164"/>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597197823"/>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626557"/>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659322"/>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7206883"/>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050"/>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560355941"/>
      </p:ext>
    </p:extLst>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6074385"/>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6006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849164"/>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042155"/>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898675"/>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624451"/>
      </p:ext>
    </p:extLst>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099149"/>
      </p:ext>
    </p:extLst>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290082"/>
      </p:ext>
    </p:extLst>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41725"/>
      </p:ext>
    </p:extLst>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265611"/>
      </p:ext>
    </p:extLst>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287432"/>
      </p:ext>
    </p:extLst>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69979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519482"/>
      </p:ext>
    </p:extLst>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6778161"/>
      </p:ext>
    </p:extLst>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946648"/>
      </p:ext>
    </p:extLst>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55080"/>
      </p:ext>
    </p:extLst>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047076"/>
      </p:ext>
    </p:extLst>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871492"/>
      </p:ext>
    </p:extLst>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128269"/>
      </p:ext>
    </p:extLst>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295931"/>
      </p:ext>
    </p:extLst>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67113"/>
      </p:ext>
    </p:extLst>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86695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7897118"/>
      </p:ext>
    </p:extLst>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9821317"/>
      </p:ext>
    </p:extLst>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924655"/>
      </p:ext>
    </p:extLst>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9784004"/>
      </p:ext>
    </p:extLst>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508593"/>
      </p:ext>
    </p:extLst>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7808997"/>
      </p:ext>
    </p:extLst>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713030"/>
      </p:ext>
    </p:extLst>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303927"/>
      </p:ext>
    </p:extLst>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653638"/>
      </p:ext>
    </p:extLst>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4692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363049"/>
      </p:ext>
    </p:extLst>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260835"/>
      </p:ext>
    </p:extLst>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463823"/>
      </p:ext>
    </p:extLst>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267111"/>
      </p:ext>
    </p:extLst>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1300448"/>
      </p:ext>
    </p:extLst>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2357299"/>
      </p:ext>
    </p:extLst>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4941490"/>
      </p:ext>
    </p:extLst>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0045442"/>
      </p:ext>
    </p:extLst>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4396306"/>
      </p:ext>
    </p:extLst>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139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8402067"/>
      </p:ext>
    </p:extLst>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053781"/>
      </p:ext>
    </p:extLst>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777484"/>
      </p:ext>
    </p:extLst>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7719456"/>
      </p:ext>
    </p:extLst>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817107"/>
      </p:ext>
    </p:extLst>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678822"/>
      </p:ext>
    </p:extLst>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8056290"/>
      </p:ext>
    </p:extLst>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882853529"/>
      </p:ext>
    </p:extLst>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1338393"/>
      </p:ext>
    </p:extLst>
  </p:cSld>
  <p:clrMapOvr>
    <a:masterClrMapping/>
  </p:clrMapOvr>
</p:sldLayout>
</file>

<file path=ppt/slideLayouts/slideLayout30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334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2" name="AutoShape 1"/>
          <p:cNvSpPr>
            <a:spLocks noGrp="1"/>
          </p:cNvSpPr>
          <p:nvPr>
            <p:ph type="title"/>
          </p:nvPr>
        </p:nvSpPr>
        <p:spPr>
          <a:xfrm>
            <a:off x="2509203" y="6720840"/>
            <a:ext cx="7680960" cy="793433"/>
          </a:xfrm>
          <a:prstGeom prst="rect">
            <a:avLst/>
          </a:prstGeom>
        </p:spPr>
        <p:txBody>
          <a:bodyPr vert="horz" wrap="square" lIns="128016" tIns="64008" rIns="128016" bIns="64008" rtlCol="0" anchor="b" anchorCtr="0">
            <a:normAutofit/>
          </a:bodyPr>
          <a:lstStyle/>
          <a:p>
            <a:pPr lvl="0" algn="l">
              <a:spcBef>
                <a:spcPct val="0"/>
              </a:spcBef>
            </a:pPr>
            <a:r>
              <a:rPr lang="en-US" sz="2800" b="1" i="0" u="none" strike="noStrike" baseline="0">
                <a:solidFill>
                  <a:srgbClr val="000000"/>
                </a:solidFill>
                <a:latin typeface="Calibri"/>
              </a:rPr>
              <a:t>マスター タイトルの書式設定</a:t>
            </a:r>
          </a:p>
        </p:txBody>
      </p:sp>
      <p:sp>
        <p:nvSpPr>
          <p:cNvPr id="3" name="AutoShape 2"/>
          <p:cNvSpPr>
            <a:spLocks noGrp="1"/>
          </p:cNvSpPr>
          <p:nvPr>
            <p:ph type="pic"/>
          </p:nvPr>
        </p:nvSpPr>
        <p:spPr>
          <a:xfrm>
            <a:off x="2509203" y="857885"/>
            <a:ext cx="7680960" cy="5760720"/>
          </a:xfrm>
          <a:prstGeom prst="rect">
            <a:avLst/>
          </a:prstGeom>
        </p:spPr>
        <p:txBody>
          <a:bodyPr vert="horz" wrap="square" lIns="128016" tIns="64008" rIns="128016" bIns="64008" rtlCol="0" anchor="t" anchorCtr="0">
            <a:normAutofit/>
          </a:bodyPr>
          <a:lstStyle/>
          <a:p>
            <a:pPr marL="0" lvl="0" indent="0" algn="l">
              <a:spcBef>
                <a:spcPct val="20000"/>
              </a:spcBef>
              <a:buNone/>
            </a:pPr>
            <a:endParaRPr/>
          </a:p>
        </p:txBody>
      </p:sp>
      <p:sp>
        <p:nvSpPr>
          <p:cNvPr id="4" name="AutoShape 3"/>
          <p:cNvSpPr>
            <a:spLocks noGrp="1"/>
          </p:cNvSpPr>
          <p:nvPr>
            <p:ph type="body"/>
          </p:nvPr>
        </p:nvSpPr>
        <p:spPr>
          <a:xfrm>
            <a:off x="2509203" y="7514273"/>
            <a:ext cx="7680960" cy="1126807"/>
          </a:xfrm>
          <a:prstGeom prst="rect">
            <a:avLst/>
          </a:prstGeom>
        </p:spPr>
        <p:txBody>
          <a:bodyPr vert="horz" wrap="square" lIns="128016" tIns="64008" rIns="128016" bIns="64008" rtlCol="0" anchor="ctr" anchorCtr="0">
            <a:normAutofit/>
          </a:bodyPr>
          <a:lstStyle/>
          <a:p>
            <a:pPr marL="0" lvl="0" indent="0" algn="l">
              <a:spcBef>
                <a:spcPct val="20000"/>
              </a:spcBef>
              <a:buNone/>
            </a:pPr>
            <a:r>
              <a:rPr lang="en-US" sz="2000" b="0" i="0" u="none" strike="noStrike" baseline="0">
                <a:solidFill>
                  <a:srgbClr val="404040"/>
                </a:solidFill>
                <a:latin typeface="Calibri"/>
              </a:rPr>
              <a:t>マスター テキストの書式設定</a:t>
            </a:r>
          </a:p>
        </p:txBody>
      </p:sp>
      <p:sp>
        <p:nvSpPr>
          <p:cNvPr id="5" name="AutoShape 4"/>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6" name="AutoShape 5"/>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7" name="AutoShape 6"/>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31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9667184"/>
      </p:ext>
    </p:extLst>
  </p:cSld>
  <p:clrMapOvr>
    <a:masterClrMapping/>
  </p:clrMapOvr>
</p:sldLayout>
</file>

<file path=ppt/slideLayouts/slideLayout31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4972628"/>
      </p:ext>
    </p:extLst>
  </p:cSld>
  <p:clrMapOvr>
    <a:masterClrMapping/>
  </p:clrMapOvr>
</p:sldLayout>
</file>

<file path=ppt/slideLayouts/slideLayout31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275338"/>
      </p:ext>
    </p:extLst>
  </p:cSld>
  <p:clrMapOvr>
    <a:masterClrMapping/>
  </p:clrMapOvr>
</p:sldLayout>
</file>

<file path=ppt/slideLayouts/slideLayout31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4245814"/>
      </p:ext>
    </p:extLst>
  </p:cSld>
  <p:clrMapOvr>
    <a:masterClrMapping/>
  </p:clrMapOvr>
</p:sldLayout>
</file>

<file path=ppt/slideLayouts/slideLayout31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394898"/>
      </p:ext>
    </p:extLst>
  </p:cSld>
  <p:clrMapOvr>
    <a:masterClrMapping/>
  </p:clrMapOvr>
</p:sldLayout>
</file>

<file path=ppt/slideLayouts/slideLayout31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064906"/>
      </p:ext>
    </p:extLst>
  </p:cSld>
  <p:clrMapOvr>
    <a:masterClrMapping/>
  </p:clrMapOvr>
</p:sldLayout>
</file>

<file path=ppt/slideLayouts/slideLayout31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042911"/>
      </p:ext>
    </p:extLst>
  </p:cSld>
  <p:clrMapOvr>
    <a:masterClrMapping/>
  </p:clrMapOvr>
</p:sldLayout>
</file>

<file path=ppt/slideLayouts/slideLayout31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437479"/>
      </p:ext>
    </p:extLst>
  </p:cSld>
  <p:clrMapOvr>
    <a:masterClrMapping/>
  </p:clrMapOvr>
</p:sldLayout>
</file>

<file path=ppt/slideLayouts/slideLayout31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715016"/>
      </p:ext>
    </p:extLst>
  </p:cSld>
  <p:clrMapOvr>
    <a:masterClrMapping/>
  </p:clrMapOvr>
</p:sldLayout>
</file>

<file path=ppt/slideLayouts/slideLayout31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7149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2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001979"/>
      </p:ext>
    </p:extLst>
  </p:cSld>
  <p:clrMapOvr>
    <a:masterClrMapping/>
  </p:clrMapOvr>
</p:sldLayout>
</file>

<file path=ppt/slideLayouts/slideLayout32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89815248"/>
      </p:ext>
    </p:extLst>
  </p:cSld>
  <p:clrMapOvr>
    <a:masterClrMapping/>
  </p:clrMapOvr>
</p:sldLayout>
</file>

<file path=ppt/slideLayouts/slideLayout32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0382215"/>
      </p:ext>
    </p:extLst>
  </p:cSld>
  <p:clrMapOvr>
    <a:masterClrMapping/>
  </p:clrMapOvr>
</p:sldLayout>
</file>

<file path=ppt/slideLayouts/slideLayout32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2226916"/>
      </p:ext>
    </p:extLst>
  </p:cSld>
  <p:clrMapOvr>
    <a:masterClrMapping/>
  </p:clrMapOvr>
</p:sldLayout>
</file>

<file path=ppt/slideLayouts/slideLayout32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041567"/>
      </p:ext>
    </p:extLst>
  </p:cSld>
  <p:clrMapOvr>
    <a:masterClrMapping/>
  </p:clrMapOvr>
</p:sldLayout>
</file>

<file path=ppt/slideLayouts/slideLayout32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720155"/>
      </p:ext>
    </p:extLst>
  </p:cSld>
  <p:clrMapOvr>
    <a:masterClrMapping/>
  </p:clrMapOvr>
</p:sldLayout>
</file>

<file path=ppt/slideLayouts/slideLayout32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8985349"/>
      </p:ext>
    </p:extLst>
  </p:cSld>
  <p:clrMapOvr>
    <a:masterClrMapping/>
  </p:clrMapOvr>
</p:sldLayout>
</file>

<file path=ppt/slideLayouts/slideLayout32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643171"/>
      </p:ext>
    </p:extLst>
  </p:cSld>
  <p:clrMapOvr>
    <a:masterClrMapping/>
  </p:clrMapOvr>
</p:sldLayout>
</file>

<file path=ppt/slideLayouts/slideLayout32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313465"/>
      </p:ext>
    </p:extLst>
  </p:cSld>
  <p:clrMapOvr>
    <a:masterClrMapping/>
  </p:clrMapOvr>
</p:sldLayout>
</file>

<file path=ppt/slideLayouts/slideLayout32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10628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3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724089"/>
      </p:ext>
    </p:extLst>
  </p:cSld>
  <p:clrMapOvr>
    <a:masterClrMapping/>
  </p:clrMapOvr>
</p:sldLayout>
</file>

<file path=ppt/slideLayouts/slideLayout33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4243382"/>
      </p:ext>
    </p:extLst>
  </p:cSld>
  <p:clrMapOvr>
    <a:masterClrMapping/>
  </p:clrMapOvr>
</p:sldLayout>
</file>

<file path=ppt/slideLayouts/slideLayout33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817311"/>
      </p:ext>
    </p:extLst>
  </p:cSld>
  <p:clrMapOvr>
    <a:masterClrMapping/>
  </p:clrMapOvr>
</p:sldLayout>
</file>

<file path=ppt/slideLayouts/slideLayout33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6063453"/>
      </p:ext>
    </p:extLst>
  </p:cSld>
  <p:clrMapOvr>
    <a:masterClrMapping/>
  </p:clrMapOvr>
</p:sldLayout>
</file>

<file path=ppt/slideLayouts/slideLayout33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057181"/>
      </p:ext>
    </p:extLst>
  </p:cSld>
  <p:clrMapOvr>
    <a:masterClrMapping/>
  </p:clrMapOvr>
</p:sldLayout>
</file>

<file path=ppt/slideLayouts/slideLayout33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091951"/>
      </p:ext>
    </p:extLst>
  </p:cSld>
  <p:clrMapOvr>
    <a:masterClrMapping/>
  </p:clrMapOvr>
</p:sldLayout>
</file>

<file path=ppt/slideLayouts/slideLayout33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8440568"/>
      </p:ext>
    </p:extLst>
  </p:cSld>
  <p:clrMapOvr>
    <a:masterClrMapping/>
  </p:clrMapOvr>
</p:sldLayout>
</file>

<file path=ppt/slideLayouts/slideLayout33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443045"/>
      </p:ext>
    </p:extLst>
  </p:cSld>
  <p:clrMapOvr>
    <a:masterClrMapping/>
  </p:clrMapOvr>
</p:sldLayout>
</file>

<file path=ppt/slideLayouts/slideLayout33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7495054"/>
      </p:ext>
    </p:extLst>
  </p:cSld>
  <p:clrMapOvr>
    <a:masterClrMapping/>
  </p:clrMapOvr>
</p:sldLayout>
</file>

<file path=ppt/slideLayouts/slideLayout33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6921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body"/>
          </p:nvPr>
        </p:nvSpPr>
        <p:spPr>
          <a:xfrm>
            <a:off x="640080" y="2149158"/>
            <a:ext cx="5656263" cy="895667"/>
          </a:xfrm>
          <a:prstGeom prst="rect">
            <a:avLst/>
          </a:prstGeom>
        </p:spPr>
        <p:txBody>
          <a:bodyPr vert="horz" wrap="square" lIns="128016" tIns="64008" rIns="128016" bIns="64008" rtlCol="0" anchor="b" anchorCtr="0">
            <a:normAutofit/>
          </a:bodyPr>
          <a:lstStyle/>
          <a:p>
            <a:pPr marL="0" lvl="0" indent="0" algn="l">
              <a:spcBef>
                <a:spcPct val="20000"/>
              </a:spcBef>
              <a:buNone/>
            </a:pPr>
            <a:r>
              <a:rPr lang="en-US" sz="3400" b="1" i="0" u="none" strike="noStrike" baseline="0">
                <a:solidFill>
                  <a:srgbClr val="000000"/>
                </a:solidFill>
                <a:latin typeface="Calibri"/>
              </a:rPr>
              <a:t>マスター テキストの書式設定</a:t>
            </a:r>
          </a:p>
        </p:txBody>
      </p:sp>
      <p:sp>
        <p:nvSpPr>
          <p:cNvPr id="4" name="AutoShape 3"/>
          <p:cNvSpPr>
            <a:spLocks noGrp="1"/>
          </p:cNvSpPr>
          <p:nvPr>
            <p:ph/>
          </p:nvPr>
        </p:nvSpPr>
        <p:spPr>
          <a:xfrm>
            <a:off x="640080" y="3044825"/>
            <a:ext cx="5656263" cy="5531803"/>
          </a:xfrm>
          <a:prstGeom prst="rect">
            <a:avLst/>
          </a:prstGeom>
        </p:spPr>
        <p:txBody>
          <a:bodyPr vert="horz" wrap="square" lIns="128016" tIns="64008" rIns="128016" bIns="64008" rtlCol="0" anchor="ctr" anchorCtr="0">
            <a:normAutofit/>
          </a:bodyPr>
          <a:lstStyle/>
          <a:p>
            <a:pPr marL="480060" lvl="0" indent="-480060" algn="l">
              <a:spcBef>
                <a:spcPct val="20000"/>
              </a:spcBef>
            </a:pPr>
            <a:r>
              <a:rPr lang="en-US" sz="3400" b="0" i="0" u="none" strike="noStrike" baseline="0">
                <a:solidFill>
                  <a:srgbClr val="404040"/>
                </a:solidFill>
                <a:latin typeface="Calibri"/>
              </a:rPr>
              <a:t>マスター テキストの書式設定</a:t>
            </a:r>
          </a:p>
          <a:p>
            <a:pPr marL="1040130" lvl="1" indent="-400050" algn="l">
              <a:spcBef>
                <a:spcPct val="20000"/>
              </a:spcBef>
            </a:pPr>
            <a:r>
              <a:rPr lang="en-US" sz="2800" b="0" i="0" u="none" strike="noStrike" baseline="0">
                <a:solidFill>
                  <a:srgbClr val="000000"/>
                </a:solidFill>
                <a:latin typeface="Calibri"/>
              </a:rPr>
              <a:t>第 2 レベル</a:t>
            </a:r>
          </a:p>
          <a:p>
            <a:pPr marL="1600200" lvl="2" indent="-320040" algn="l">
              <a:spcBef>
                <a:spcPct val="20000"/>
              </a:spcBef>
            </a:pPr>
            <a:r>
              <a:rPr lang="en-US" sz="2500" b="0" i="0" u="none" strike="noStrike" baseline="0">
                <a:solidFill>
                  <a:srgbClr val="000000"/>
                </a:solidFill>
                <a:latin typeface="Calibri"/>
              </a:rPr>
              <a:t>第 3 レベル</a:t>
            </a:r>
          </a:p>
          <a:p>
            <a:pPr marL="2240280" lvl="3" indent="-320040" algn="l">
              <a:spcBef>
                <a:spcPct val="20000"/>
              </a:spcBef>
            </a:pPr>
            <a:r>
              <a:rPr lang="en-US" sz="2200" b="0" i="0" u="none" strike="noStrike" baseline="0">
                <a:solidFill>
                  <a:srgbClr val="000000"/>
                </a:solidFill>
                <a:latin typeface="Calibri"/>
              </a:rPr>
              <a:t>第 4 レベル</a:t>
            </a:r>
          </a:p>
          <a:p>
            <a:pPr marL="2880360" lvl="4" indent="-320040" algn="l">
              <a:spcBef>
                <a:spcPct val="20000"/>
              </a:spcBef>
            </a:pPr>
            <a:r>
              <a:rPr lang="en-US" sz="2200" b="0" i="0" u="none" strike="noStrike" baseline="0">
                <a:solidFill>
                  <a:srgbClr val="000000"/>
                </a:solidFill>
                <a:latin typeface="Calibri"/>
              </a:rPr>
              <a:t>第 5 レベル</a:t>
            </a:r>
          </a:p>
        </p:txBody>
      </p:sp>
      <p:sp>
        <p:nvSpPr>
          <p:cNvPr id="5" name="AutoShape 4"/>
          <p:cNvSpPr>
            <a:spLocks noGrp="1"/>
          </p:cNvSpPr>
          <p:nvPr>
            <p:ph type="body"/>
          </p:nvPr>
        </p:nvSpPr>
        <p:spPr>
          <a:xfrm>
            <a:off x="6503036" y="2149158"/>
            <a:ext cx="5658485" cy="895667"/>
          </a:xfrm>
          <a:prstGeom prst="rect">
            <a:avLst/>
          </a:prstGeom>
        </p:spPr>
        <p:txBody>
          <a:bodyPr vert="horz" wrap="square" lIns="128016" tIns="64008" rIns="128016" bIns="64008" rtlCol="0" anchor="b" anchorCtr="0">
            <a:normAutofit/>
          </a:bodyPr>
          <a:lstStyle/>
          <a:p>
            <a:pPr marL="0" lvl="0" indent="0" algn="ctr">
              <a:spcBef>
                <a:spcPct val="20000"/>
              </a:spcBef>
              <a:buNone/>
            </a:pPr>
            <a:r>
              <a:rPr lang="en-US" sz="3400" b="1" i="0" u="none" strike="noStrike" baseline="0">
                <a:solidFill>
                  <a:srgbClr val="404040"/>
                </a:solidFill>
                <a:latin typeface="Calibri"/>
              </a:rPr>
              <a:t>マスター テキストの書式設定</a:t>
            </a:r>
          </a:p>
        </p:txBody>
      </p:sp>
      <p:sp>
        <p:nvSpPr>
          <p:cNvPr id="6" name="AutoShape 5"/>
          <p:cNvSpPr>
            <a:spLocks noGrp="1"/>
          </p:cNvSpPr>
          <p:nvPr>
            <p:ph/>
          </p:nvPr>
        </p:nvSpPr>
        <p:spPr>
          <a:xfrm>
            <a:off x="6503036" y="3044825"/>
            <a:ext cx="5658485" cy="5531803"/>
          </a:xfrm>
          <a:prstGeom prst="rect">
            <a:avLst/>
          </a:prstGeom>
        </p:spPr>
        <p:txBody>
          <a:bodyPr vert="horz" wrap="square" lIns="128016" tIns="64008" rIns="128016" bIns="64008" rtlCol="0" anchor="ctr" anchorCtr="0">
            <a:normAutofit/>
          </a:bodyPr>
          <a:lstStyle/>
          <a:p>
            <a:pPr marL="480060" lvl="0" indent="-480060" algn="r">
              <a:spcBef>
                <a:spcPct val="20000"/>
              </a:spcBef>
            </a:pPr>
            <a:r>
              <a:rPr lang="en-US" sz="3400" b="0" i="0" u="none" strike="noStrike" baseline="0">
                <a:solidFill>
                  <a:srgbClr val="404040"/>
                </a:solidFill>
                <a:latin typeface="Calibri"/>
              </a:rPr>
              <a:t>マスター テキストの書式設定</a:t>
            </a:r>
          </a:p>
          <a:p>
            <a:pPr marL="1040130" lvl="1" indent="-400050" algn="l">
              <a:spcBef>
                <a:spcPct val="20000"/>
              </a:spcBef>
            </a:pPr>
            <a:r>
              <a:rPr lang="en-US" sz="2800" b="0" i="0" u="none" strike="noStrike" baseline="0">
                <a:solidFill>
                  <a:srgbClr val="000000"/>
                </a:solidFill>
                <a:latin typeface="Calibri"/>
              </a:rPr>
              <a:t>第 2 レベル</a:t>
            </a:r>
          </a:p>
          <a:p>
            <a:pPr marL="1600200" lvl="2" indent="-320040" algn="l">
              <a:spcBef>
                <a:spcPct val="20000"/>
              </a:spcBef>
            </a:pPr>
            <a:r>
              <a:rPr lang="en-US" sz="2500" b="0" i="0" u="none" strike="noStrike" baseline="0">
                <a:solidFill>
                  <a:srgbClr val="000000"/>
                </a:solidFill>
                <a:latin typeface="Calibri"/>
              </a:rPr>
              <a:t>第 3 レベル</a:t>
            </a:r>
          </a:p>
          <a:p>
            <a:pPr marL="2240280" lvl="3" indent="-320040" algn="l">
              <a:spcBef>
                <a:spcPct val="20000"/>
              </a:spcBef>
            </a:pPr>
            <a:r>
              <a:rPr lang="en-US" sz="2200" b="0" i="0" u="none" strike="noStrike" baseline="0">
                <a:solidFill>
                  <a:srgbClr val="000000"/>
                </a:solidFill>
                <a:latin typeface="Calibri"/>
              </a:rPr>
              <a:t>第 4 レベル</a:t>
            </a:r>
          </a:p>
          <a:p>
            <a:pPr marL="2880360" lvl="4" indent="-320040" algn="l">
              <a:spcBef>
                <a:spcPct val="20000"/>
              </a:spcBef>
            </a:pPr>
            <a:r>
              <a:rPr lang="en-US" sz="2200" b="0" i="0" u="none" strike="noStrike" baseline="0">
                <a:solidFill>
                  <a:srgbClr val="000000"/>
                </a:solidFill>
                <a:latin typeface="Calibri"/>
              </a:rPr>
              <a:t>第 5 レベル</a:t>
            </a:r>
          </a:p>
        </p:txBody>
      </p:sp>
      <p:sp>
        <p:nvSpPr>
          <p:cNvPr id="7" name="AutoShape 6"/>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8" name="AutoShape 7"/>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9" name="AutoShape 8"/>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2138133445"/>
      </p:ext>
    </p:extLst>
  </p:cSld>
  <p:clrMapOvr>
    <a:masterClrMapping/>
  </p:clrMapOvr>
</p:sldLayout>
</file>

<file path=ppt/slideLayouts/slideLayout34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8703057"/>
      </p:ext>
    </p:extLst>
  </p:cSld>
  <p:clrMapOvr>
    <a:masterClrMapping/>
  </p:clrMapOvr>
</p:sldLayout>
</file>

<file path=ppt/slideLayouts/slideLayout34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3038644"/>
      </p:ext>
    </p:extLst>
  </p:cSld>
  <p:clrMapOvr>
    <a:masterClrMapping/>
  </p:clrMapOvr>
</p:sldLayout>
</file>

<file path=ppt/slideLayouts/slideLayout34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742755"/>
      </p:ext>
    </p:extLst>
  </p:cSld>
  <p:clrMapOvr>
    <a:masterClrMapping/>
  </p:clrMapOvr>
</p:sldLayout>
</file>

<file path=ppt/slideLayouts/slideLayout34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5100584"/>
      </p:ext>
    </p:extLst>
  </p:cSld>
  <p:clrMapOvr>
    <a:masterClrMapping/>
  </p:clrMapOvr>
</p:sldLayout>
</file>

<file path=ppt/slideLayouts/slideLayout34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3906809"/>
      </p:ext>
    </p:extLst>
  </p:cSld>
  <p:clrMapOvr>
    <a:masterClrMapping/>
  </p:clrMapOvr>
</p:sldLayout>
</file>

<file path=ppt/slideLayouts/slideLayout34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4776495"/>
      </p:ext>
    </p:extLst>
  </p:cSld>
  <p:clrMapOvr>
    <a:masterClrMapping/>
  </p:clrMapOvr>
</p:sldLayout>
</file>

<file path=ppt/slideLayouts/slideLayout34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2144440"/>
      </p:ext>
    </p:extLst>
  </p:cSld>
  <p:clrMapOvr>
    <a:masterClrMapping/>
  </p:clrMapOvr>
</p:sldLayout>
</file>

<file path=ppt/slideLayouts/slideLayout34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448389"/>
      </p:ext>
    </p:extLst>
  </p:cSld>
  <p:clrMapOvr>
    <a:masterClrMapping/>
  </p:clrMapOvr>
</p:sldLayout>
</file>

<file path=ppt/slideLayouts/slideLayout34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290115"/>
      </p:ext>
    </p:extLst>
  </p:cSld>
  <p:clrMapOvr>
    <a:masterClrMapping/>
  </p:clrMapOvr>
</p:sldLayout>
</file>

<file path=ppt/slideLayouts/slideLayout34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929071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5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619336"/>
      </p:ext>
    </p:extLst>
  </p:cSld>
  <p:clrMapOvr>
    <a:masterClrMapping/>
  </p:clrMapOvr>
</p:sldLayout>
</file>

<file path=ppt/slideLayouts/slideLayout35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5174645"/>
      </p:ext>
    </p:extLst>
  </p:cSld>
  <p:clrMapOvr>
    <a:masterClrMapping/>
  </p:clrMapOvr>
</p:sldLayout>
</file>

<file path=ppt/slideLayouts/slideLayout35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1888181"/>
      </p:ext>
    </p:extLst>
  </p:cSld>
  <p:clrMapOvr>
    <a:masterClrMapping/>
  </p:clrMapOvr>
</p:sldLayout>
</file>

<file path=ppt/slideLayouts/slideLayout35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2668102"/>
      </p:ext>
    </p:extLst>
  </p:cSld>
  <p:clrMapOvr>
    <a:masterClrMapping/>
  </p:clrMapOvr>
</p:sldLayout>
</file>

<file path=ppt/slideLayouts/slideLayout35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023430"/>
      </p:ext>
    </p:extLst>
  </p:cSld>
  <p:clrMapOvr>
    <a:masterClrMapping/>
  </p:clrMapOvr>
</p:sldLayout>
</file>

<file path=ppt/slideLayouts/slideLayout35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71425717"/>
      </p:ext>
    </p:extLst>
  </p:cSld>
  <p:clrMapOvr>
    <a:masterClrMapping/>
  </p:clrMapOvr>
</p:sldLayout>
</file>

<file path=ppt/slideLayouts/slideLayout35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030907"/>
      </p:ext>
    </p:extLst>
  </p:cSld>
  <p:clrMapOvr>
    <a:masterClrMapping/>
  </p:clrMapOvr>
</p:sldLayout>
</file>

<file path=ppt/slideLayouts/slideLayout35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818804199"/>
      </p:ext>
    </p:extLst>
  </p:cSld>
  <p:clrMapOvr>
    <a:masterClrMapping/>
  </p:clrMapOvr>
</p:sldLayout>
</file>

<file path=ppt/slideLayouts/slideLayout35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316186"/>
      </p:ext>
    </p:extLst>
  </p:cSld>
  <p:clrMapOvr>
    <a:masterClrMapping/>
  </p:clrMapOvr>
</p:sldLayout>
</file>

<file path=ppt/slideLayouts/slideLayout35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33243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8133445"/>
      </p:ext>
    </p:extLst>
  </p:cSld>
  <p:clrMapOvr>
    <a:masterClrMapping/>
  </p:clrMapOvr>
</p:sldLayout>
</file>

<file path=ppt/slideLayouts/slideLayout36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7354721"/>
      </p:ext>
    </p:extLst>
  </p:cSld>
  <p:clrMapOvr>
    <a:masterClrMapping/>
  </p:clrMapOvr>
</p:sldLayout>
</file>

<file path=ppt/slideLayouts/slideLayout36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3976856"/>
      </p:ext>
    </p:extLst>
  </p:cSld>
  <p:clrMapOvr>
    <a:masterClrMapping/>
  </p:clrMapOvr>
</p:sldLayout>
</file>

<file path=ppt/slideLayouts/slideLayout36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2865522"/>
      </p:ext>
    </p:extLst>
  </p:cSld>
  <p:clrMapOvr>
    <a:masterClrMapping/>
  </p:clrMapOvr>
</p:sldLayout>
</file>

<file path=ppt/slideLayouts/slideLayout36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885049"/>
      </p:ext>
    </p:extLst>
  </p:cSld>
  <p:clrMapOvr>
    <a:masterClrMapping/>
  </p:clrMapOvr>
</p:sldLayout>
</file>

<file path=ppt/slideLayouts/slideLayout36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935235"/>
      </p:ext>
    </p:extLst>
  </p:cSld>
  <p:clrMapOvr>
    <a:masterClrMapping/>
  </p:clrMapOvr>
</p:sldLayout>
</file>

<file path=ppt/slideLayouts/slideLayout36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871403"/>
      </p:ext>
    </p:extLst>
  </p:cSld>
  <p:clrMapOvr>
    <a:masterClrMapping/>
  </p:clrMapOvr>
</p:sldLayout>
</file>

<file path=ppt/slideLayouts/slideLayout36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120268"/>
      </p:ext>
    </p:extLst>
  </p:cSld>
  <p:clrMapOvr>
    <a:masterClrMapping/>
  </p:clrMapOvr>
</p:sldLayout>
</file>

<file path=ppt/slideLayouts/slideLayout36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468948"/>
      </p:ext>
    </p:extLst>
  </p:cSld>
  <p:clrMapOvr>
    <a:masterClrMapping/>
  </p:clrMapOvr>
</p:sldLayout>
</file>

<file path=ppt/slideLayouts/slideLayout36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75090"/>
      </p:ext>
    </p:extLst>
  </p:cSld>
  <p:clrMapOvr>
    <a:masterClrMapping/>
  </p:clrMapOvr>
</p:sldLayout>
</file>

<file path=ppt/slideLayouts/slideLayout36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41653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7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345238"/>
      </p:ext>
    </p:extLst>
  </p:cSld>
  <p:clrMapOvr>
    <a:masterClrMapping/>
  </p:clrMapOvr>
</p:sldLayout>
</file>

<file path=ppt/slideLayouts/slideLayout37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021879"/>
      </p:ext>
    </p:extLst>
  </p:cSld>
  <p:clrMapOvr>
    <a:masterClrMapping/>
  </p:clrMapOvr>
</p:sldLayout>
</file>

<file path=ppt/slideLayouts/slideLayout37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3687766"/>
      </p:ext>
    </p:extLst>
  </p:cSld>
  <p:clrMapOvr>
    <a:masterClrMapping/>
  </p:clrMapOvr>
</p:sldLayout>
</file>

<file path=ppt/slideLayouts/slideLayout37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886066"/>
      </p:ext>
    </p:extLst>
  </p:cSld>
  <p:clrMapOvr>
    <a:masterClrMapping/>
  </p:clrMapOvr>
</p:sldLayout>
</file>

<file path=ppt/slideLayouts/slideLayout37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03500"/>
      </p:ext>
    </p:extLst>
  </p:cSld>
  <p:clrMapOvr>
    <a:masterClrMapping/>
  </p:clrMapOvr>
</p:sldLayout>
</file>

<file path=ppt/slideLayouts/slideLayout37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2658350"/>
      </p:ext>
    </p:extLst>
  </p:cSld>
  <p:clrMapOvr>
    <a:masterClrMapping/>
  </p:clrMapOvr>
</p:sldLayout>
</file>

<file path=ppt/slideLayouts/slideLayout37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298702"/>
      </p:ext>
    </p:extLst>
  </p:cSld>
  <p:clrMapOvr>
    <a:masterClrMapping/>
  </p:clrMapOvr>
</p:sldLayout>
</file>

<file path=ppt/slideLayouts/slideLayout37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6015908"/>
      </p:ext>
    </p:extLst>
  </p:cSld>
  <p:clrMapOvr>
    <a:masterClrMapping/>
  </p:clrMapOvr>
</p:sldLayout>
</file>

<file path=ppt/slideLayouts/slideLayout37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271136"/>
      </p:ext>
    </p:extLst>
  </p:cSld>
  <p:clrMapOvr>
    <a:masterClrMapping/>
  </p:clrMapOvr>
</p:sldLayout>
</file>

<file path=ppt/slideLayouts/slideLayout37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5344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8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010547"/>
      </p:ext>
    </p:extLst>
  </p:cSld>
  <p:clrMapOvr>
    <a:masterClrMapping/>
  </p:clrMapOvr>
</p:sldLayout>
</file>

<file path=ppt/slideLayouts/slideLayout38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707248"/>
      </p:ext>
    </p:extLst>
  </p:cSld>
  <p:clrMapOvr>
    <a:masterClrMapping/>
  </p:clrMapOvr>
</p:sldLayout>
</file>

<file path=ppt/slideLayouts/slideLayout38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93510046"/>
      </p:ext>
    </p:extLst>
  </p:cSld>
  <p:clrMapOvr>
    <a:masterClrMapping/>
  </p:clrMapOvr>
</p:sldLayout>
</file>

<file path=ppt/slideLayouts/slideLayout38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213737"/>
      </p:ext>
    </p:extLst>
  </p:cSld>
  <p:clrMapOvr>
    <a:masterClrMapping/>
  </p:clrMapOvr>
</p:sldLayout>
</file>

<file path=ppt/slideLayouts/slideLayout38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3945314"/>
      </p:ext>
    </p:extLst>
  </p:cSld>
  <p:clrMapOvr>
    <a:masterClrMapping/>
  </p:clrMapOvr>
</p:sldLayout>
</file>

<file path=ppt/slideLayouts/slideLayout38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32360804"/>
      </p:ext>
    </p:extLst>
  </p:cSld>
  <p:clrMapOvr>
    <a:masterClrMapping/>
  </p:clrMapOvr>
</p:sldLayout>
</file>

<file path=ppt/slideLayouts/slideLayout38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2641283"/>
      </p:ext>
    </p:extLst>
  </p:cSld>
  <p:clrMapOvr>
    <a:masterClrMapping/>
  </p:clrMapOvr>
</p:sldLayout>
</file>

<file path=ppt/slideLayouts/slideLayout38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4857361"/>
      </p:ext>
    </p:extLst>
  </p:cSld>
  <p:clrMapOvr>
    <a:masterClrMapping/>
  </p:clrMapOvr>
</p:sldLayout>
</file>

<file path=ppt/slideLayouts/slideLayout38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038384"/>
      </p:ext>
    </p:extLst>
  </p:cSld>
  <p:clrMapOvr>
    <a:masterClrMapping/>
  </p:clrMapOvr>
</p:sldLayout>
</file>

<file path=ppt/slideLayouts/slideLayout38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77292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39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18078326"/>
      </p:ext>
    </p:extLst>
  </p:cSld>
  <p:clrMapOvr>
    <a:masterClrMapping/>
  </p:clrMapOvr>
</p:sldLayout>
</file>

<file path=ppt/slideLayouts/slideLayout39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8146405"/>
      </p:ext>
    </p:extLst>
  </p:cSld>
  <p:clrMapOvr>
    <a:masterClrMapping/>
  </p:clrMapOvr>
</p:sldLayout>
</file>

<file path=ppt/slideLayouts/slideLayout39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276862"/>
      </p:ext>
    </p:extLst>
  </p:cSld>
  <p:clrMapOvr>
    <a:masterClrMapping/>
  </p:clrMapOvr>
</p:sldLayout>
</file>

<file path=ppt/slideLayouts/slideLayout39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198312"/>
      </p:ext>
    </p:extLst>
  </p:cSld>
  <p:clrMapOvr>
    <a:masterClrMapping/>
  </p:clrMapOvr>
</p:sldLayout>
</file>

<file path=ppt/slideLayouts/slideLayout39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1178344"/>
      </p:ext>
    </p:extLst>
  </p:cSld>
  <p:clrMapOvr>
    <a:masterClrMapping/>
  </p:clrMapOvr>
</p:sldLayout>
</file>

<file path=ppt/slideLayouts/slideLayout39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3895416"/>
      </p:ext>
    </p:extLst>
  </p:cSld>
  <p:clrMapOvr>
    <a:masterClrMapping/>
  </p:clrMapOvr>
</p:sldLayout>
</file>

<file path=ppt/slideLayouts/slideLayout39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551210"/>
      </p:ext>
    </p:extLst>
  </p:cSld>
  <p:clrMapOvr>
    <a:masterClrMapping/>
  </p:clrMapOvr>
</p:sldLayout>
</file>

<file path=ppt/slideLayouts/slideLayout39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4125905"/>
      </p:ext>
    </p:extLst>
  </p:cSld>
  <p:clrMapOvr>
    <a:masterClrMapping/>
  </p:clrMapOvr>
</p:sldLayout>
</file>

<file path=ppt/slideLayouts/slideLayout39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9939843"/>
      </p:ext>
    </p:extLst>
  </p:cSld>
  <p:clrMapOvr>
    <a:masterClrMapping/>
  </p:clrMapOvr>
</p:sldLayout>
</file>

<file path=ppt/slideLayouts/slideLayout39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958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0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618872"/>
      </p:ext>
    </p:extLst>
  </p:cSld>
  <p:clrMapOvr>
    <a:masterClrMapping/>
  </p:clrMapOvr>
</p:sldLayout>
</file>

<file path=ppt/slideLayouts/slideLayout40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0133968"/>
      </p:ext>
    </p:extLst>
  </p:cSld>
  <p:clrMapOvr>
    <a:masterClrMapping/>
  </p:clrMapOvr>
</p:sldLayout>
</file>

<file path=ppt/slideLayouts/slideLayout40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119329"/>
      </p:ext>
    </p:extLst>
  </p:cSld>
  <p:clrMapOvr>
    <a:masterClrMapping/>
  </p:clrMapOvr>
</p:sldLayout>
</file>

<file path=ppt/slideLayouts/slideLayout40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1601503"/>
      </p:ext>
    </p:extLst>
  </p:cSld>
  <p:clrMapOvr>
    <a:masterClrMapping/>
  </p:clrMapOvr>
</p:sldLayout>
</file>

<file path=ppt/slideLayouts/slideLayout40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827565"/>
      </p:ext>
    </p:extLst>
  </p:cSld>
  <p:clrMapOvr>
    <a:masterClrMapping/>
  </p:clrMapOvr>
</p:sldLayout>
</file>

<file path=ppt/slideLayouts/slideLayout40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414039"/>
      </p:ext>
    </p:extLst>
  </p:cSld>
  <p:clrMapOvr>
    <a:masterClrMapping/>
  </p:clrMapOvr>
</p:sldLayout>
</file>

<file path=ppt/slideLayouts/slideLayout40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800335"/>
      </p:ext>
    </p:extLst>
  </p:cSld>
  <p:clrMapOvr>
    <a:masterClrMapping/>
  </p:clrMapOvr>
</p:sldLayout>
</file>

<file path=ppt/slideLayouts/slideLayout40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255089"/>
      </p:ext>
    </p:extLst>
  </p:cSld>
  <p:clrMapOvr>
    <a:masterClrMapping/>
  </p:clrMapOvr>
</p:sldLayout>
</file>

<file path=ppt/slideLayouts/slideLayout40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0671098"/>
      </p:ext>
    </p:extLst>
  </p:cSld>
  <p:clrMapOvr>
    <a:masterClrMapping/>
  </p:clrMapOvr>
</p:sldLayout>
</file>

<file path=ppt/slideLayouts/slideLayout40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8353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縦書きタイトルと縦書きテキスト">
    <p:spTree>
      <p:nvGrpSpPr>
        <p:cNvPr id="1" name=""/>
        <p:cNvGrpSpPr/>
        <p:nvPr/>
      </p:nvGrpSpPr>
      <p:grpSpPr>
        <a:xfrm>
          <a:off x="0" y="0"/>
          <a:ext cx="0" cy="0"/>
          <a:chOff x="0" y="0"/>
          <a:chExt cx="0" cy="0"/>
        </a:xfrm>
      </p:grpSpPr>
      <p:sp>
        <p:nvSpPr>
          <p:cNvPr id="2" name="AutoShape 1"/>
          <p:cNvSpPr>
            <a:spLocks noGrp="1"/>
          </p:cNvSpPr>
          <p:nvPr>
            <p:ph type="title"/>
          </p:nvPr>
        </p:nvSpPr>
        <p:spPr>
          <a:xfrm>
            <a:off x="12994959" y="537845"/>
            <a:ext cx="4031615" cy="11470323"/>
          </a:xfrm>
          <a:prstGeom prst="rect">
            <a:avLst/>
          </a:prstGeom>
        </p:spPr>
        <p:txBody>
          <a:bodyPr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body"/>
          </p:nvPr>
        </p:nvSpPr>
        <p:spPr>
          <a:xfrm>
            <a:off x="895668" y="537845"/>
            <a:ext cx="11885930" cy="11470323"/>
          </a:xfrm>
          <a:prstGeom prst="rect">
            <a:avLst/>
          </a:prstGeom>
        </p:spPr>
        <p:txBody>
          <a:bodyPr wrap="square" lIns="128016" tIns="64008" rIns="128016" bIns="64008" rtlCol="0" anchor="t" anchorCtr="0">
            <a:normAutofit/>
          </a:bodyPr>
          <a:lstStyle/>
          <a:p>
            <a:pPr marL="480060" lvl="0" indent="-480060" algn="l">
              <a:spcBef>
                <a:spcPct val="20000"/>
              </a:spcBef>
            </a:pPr>
            <a:r>
              <a:rPr lang="en-US" sz="4500" b="0" i="0" u="none" strike="noStrike" baseline="0">
                <a:solidFill>
                  <a:srgbClr val="000000"/>
                </a:solidFill>
                <a:latin typeface="Calibri"/>
              </a:rPr>
              <a:t>マスター テキストの書式設定</a:t>
            </a:r>
          </a:p>
          <a:p>
            <a:pPr marL="1040130" lvl="1" indent="-400050" algn="l">
              <a:spcBef>
                <a:spcPct val="20000"/>
              </a:spcBef>
            </a:pPr>
            <a:r>
              <a:rPr lang="en-US" sz="3900" b="0" i="0" u="none" strike="noStrike" baseline="0">
                <a:solidFill>
                  <a:srgbClr val="000000"/>
                </a:solidFill>
                <a:latin typeface="Calibri"/>
              </a:rPr>
              <a:t>第 2 レベル</a:t>
            </a:r>
          </a:p>
          <a:p>
            <a:pPr marL="1600200" lvl="2" indent="-320040" algn="l">
              <a:spcBef>
                <a:spcPct val="20000"/>
              </a:spcBef>
            </a:pPr>
            <a:r>
              <a:rPr lang="en-US" sz="3400" b="0" i="0" u="none" strike="noStrike" baseline="0">
                <a:solidFill>
                  <a:srgbClr val="000000"/>
                </a:solidFill>
                <a:latin typeface="Calibri"/>
              </a:rPr>
              <a:t>第 3 レベル</a:t>
            </a:r>
          </a:p>
          <a:p>
            <a:pPr marL="2240280" lvl="3" indent="-320040" algn="l">
              <a:spcBef>
                <a:spcPct val="20000"/>
              </a:spcBef>
            </a:pPr>
            <a:r>
              <a:rPr lang="en-US" sz="2800" b="0" i="0" u="none" strike="noStrike" baseline="0">
                <a:solidFill>
                  <a:srgbClr val="000000"/>
                </a:solidFill>
                <a:latin typeface="Calibri"/>
              </a:rPr>
              <a:t>第 4 レベル</a:t>
            </a:r>
          </a:p>
          <a:p>
            <a:pPr marL="2880360" lvl="4" indent="-320040" algn="l">
              <a:spcBef>
                <a:spcPct val="20000"/>
              </a:spcBef>
            </a:pPr>
            <a:r>
              <a:rPr lang="en-US" sz="2800" b="0" i="0" u="none" strike="noStrike" baseline="0">
                <a:solidFill>
                  <a:srgbClr val="000000"/>
                </a:solidFill>
                <a:latin typeface="Calibri"/>
              </a:rPr>
              <a:t>第 5 レベル</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1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644912"/>
      </p:ext>
    </p:extLst>
  </p:cSld>
  <p:clrMapOvr>
    <a:masterClrMapping/>
  </p:clrMapOvr>
</p:sldLayout>
</file>

<file path=ppt/slideLayouts/slideLayout41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098507"/>
      </p:ext>
    </p:extLst>
  </p:cSld>
  <p:clrMapOvr>
    <a:masterClrMapping/>
  </p:clrMapOvr>
</p:sldLayout>
</file>

<file path=ppt/slideLayouts/slideLayout41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26389"/>
      </p:ext>
    </p:extLst>
  </p:cSld>
  <p:clrMapOvr>
    <a:masterClrMapping/>
  </p:clrMapOvr>
</p:sldLayout>
</file>

<file path=ppt/slideLayouts/slideLayout41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986498554"/>
      </p:ext>
    </p:extLst>
  </p:cSld>
  <p:clrMapOvr>
    <a:masterClrMapping/>
  </p:clrMapOvr>
</p:sldLayout>
</file>

<file path=ppt/slideLayouts/slideLayout41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295601"/>
      </p:ext>
    </p:extLst>
  </p:cSld>
  <p:clrMapOvr>
    <a:masterClrMapping/>
  </p:clrMapOvr>
</p:sldLayout>
</file>

<file path=ppt/slideLayouts/slideLayout41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6871680"/>
      </p:ext>
    </p:extLst>
  </p:cSld>
  <p:clrMapOvr>
    <a:masterClrMapping/>
  </p:clrMapOvr>
</p:sldLayout>
</file>

<file path=ppt/slideLayouts/slideLayout41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5944830"/>
      </p:ext>
    </p:extLst>
  </p:cSld>
  <p:clrMapOvr>
    <a:masterClrMapping/>
  </p:clrMapOvr>
</p:sldLayout>
</file>

<file path=ppt/slideLayouts/slideLayout41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557797"/>
      </p:ext>
    </p:extLst>
  </p:cSld>
  <p:clrMapOvr>
    <a:masterClrMapping/>
  </p:clrMapOvr>
</p:sldLayout>
</file>

<file path=ppt/slideLayouts/slideLayout41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89887"/>
      </p:ext>
    </p:extLst>
  </p:cSld>
  <p:clrMapOvr>
    <a:masterClrMapping/>
  </p:clrMapOvr>
</p:sldLayout>
</file>

<file path=ppt/slideLayouts/slideLayout41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24926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2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551771"/>
      </p:ext>
    </p:extLst>
  </p:cSld>
  <p:clrMapOvr>
    <a:masterClrMapping/>
  </p:clrMapOvr>
</p:sldLayout>
</file>

<file path=ppt/slideLayouts/slideLayout42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535120"/>
      </p:ext>
    </p:extLst>
  </p:cSld>
  <p:clrMapOvr>
    <a:masterClrMapping/>
  </p:clrMapOvr>
</p:sldLayout>
</file>

<file path=ppt/slideLayouts/slideLayout42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8588516"/>
      </p:ext>
    </p:extLst>
  </p:cSld>
  <p:clrMapOvr>
    <a:masterClrMapping/>
  </p:clrMapOvr>
</p:sldLayout>
</file>

<file path=ppt/slideLayouts/slideLayout42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766503"/>
      </p:ext>
    </p:extLst>
  </p:cSld>
  <p:clrMapOvr>
    <a:masterClrMapping/>
  </p:clrMapOvr>
</p:sldLayout>
</file>

<file path=ppt/slideLayouts/slideLayout42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1111627"/>
      </p:ext>
    </p:extLst>
  </p:cSld>
  <p:clrMapOvr>
    <a:masterClrMapping/>
  </p:clrMapOvr>
</p:sldLayout>
</file>

<file path=ppt/slideLayouts/slideLayout42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545195"/>
      </p:ext>
    </p:extLst>
  </p:cSld>
  <p:clrMapOvr>
    <a:masterClrMapping/>
  </p:clrMapOvr>
</p:sldLayout>
</file>

<file path=ppt/slideLayouts/slideLayout42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0862649"/>
      </p:ext>
    </p:extLst>
  </p:cSld>
  <p:clrMapOvr>
    <a:masterClrMapping/>
  </p:clrMapOvr>
</p:sldLayout>
</file>

<file path=ppt/slideLayouts/slideLayout42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6432204"/>
      </p:ext>
    </p:extLst>
  </p:cSld>
  <p:clrMapOvr>
    <a:masterClrMapping/>
  </p:clrMapOvr>
</p:sldLayout>
</file>

<file path=ppt/slideLayouts/slideLayout42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813447"/>
      </p:ext>
    </p:extLst>
  </p:cSld>
  <p:clrMapOvr>
    <a:masterClrMapping/>
  </p:clrMapOvr>
</p:sldLayout>
</file>

<file path=ppt/slideLayouts/slideLayout42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9554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AutoShape 1"/>
          <p:cNvSpPr>
            <a:spLocks noGrp="1"/>
          </p:cNvSpPr>
          <p:nvPr>
            <p:ph type="title"/>
          </p:nvPr>
        </p:nvSpPr>
        <p:spPr>
          <a:xfrm>
            <a:off x="1011238" y="6169661"/>
            <a:ext cx="10881360" cy="1906905"/>
          </a:xfrm>
          <a:prstGeom prst="rect">
            <a:avLst/>
          </a:prstGeom>
        </p:spPr>
        <p:txBody>
          <a:bodyPr vert="horz" wrap="square" lIns="128016" tIns="64008" rIns="128016" bIns="64008" rtlCol="0" anchor="t" anchorCtr="0">
            <a:normAutofit/>
          </a:bodyPr>
          <a:lstStyle/>
          <a:p>
            <a:pPr lvl="0" algn="l">
              <a:spcBef>
                <a:spcPct val="0"/>
              </a:spcBef>
            </a:pPr>
            <a:r>
              <a:rPr lang="en-US" sz="5600" b="1" i="0" u="none" strike="noStrike" baseline="0">
                <a:solidFill>
                  <a:srgbClr val="000000"/>
                </a:solidFill>
                <a:latin typeface="Calibri"/>
              </a:rPr>
              <a:t>マスター タイトルの書式設定</a:t>
            </a:r>
          </a:p>
        </p:txBody>
      </p:sp>
      <p:sp>
        <p:nvSpPr>
          <p:cNvPr id="3" name="AutoShape 2"/>
          <p:cNvSpPr>
            <a:spLocks noGrp="1"/>
          </p:cNvSpPr>
          <p:nvPr>
            <p:ph type="body"/>
          </p:nvPr>
        </p:nvSpPr>
        <p:spPr>
          <a:xfrm>
            <a:off x="1011238" y="4069399"/>
            <a:ext cx="10881360" cy="2100262"/>
          </a:xfrm>
          <a:prstGeom prst="rect">
            <a:avLst/>
          </a:prstGeom>
        </p:spPr>
        <p:txBody>
          <a:bodyPr vert="horz" wrap="square" lIns="128016" tIns="64008" rIns="128016" bIns="64008" rtlCol="0" anchor="b" anchorCtr="0">
            <a:normAutofit/>
          </a:bodyPr>
          <a:lstStyle/>
          <a:p>
            <a:pPr marL="0" lvl="0" indent="0" algn="l">
              <a:spcBef>
                <a:spcPct val="20000"/>
              </a:spcBef>
              <a:buNone/>
            </a:pPr>
            <a:r>
              <a:rPr lang="en-US" sz="2800" b="0" i="0" u="none" strike="noStrike" baseline="0">
                <a:solidFill>
                  <a:srgbClr val="404040"/>
                </a:solidFill>
                <a:latin typeface="Calibri"/>
              </a:rPr>
              <a:t>マスター テキストの書式設定</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3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672062"/>
      </p:ext>
    </p:extLst>
  </p:cSld>
  <p:clrMapOvr>
    <a:masterClrMapping/>
  </p:clrMapOvr>
</p:sldLayout>
</file>

<file path=ppt/slideLayouts/slideLayout43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6151391"/>
      </p:ext>
    </p:extLst>
  </p:cSld>
  <p:clrMapOvr>
    <a:masterClrMapping/>
  </p:clrMapOvr>
</p:sldLayout>
</file>

<file path=ppt/slideLayouts/slideLayout43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64455557"/>
      </p:ext>
    </p:extLst>
  </p:cSld>
  <p:clrMapOvr>
    <a:masterClrMapping/>
  </p:clrMapOvr>
</p:sldLayout>
</file>

<file path=ppt/slideLayouts/slideLayout43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4462689"/>
      </p:ext>
    </p:extLst>
  </p:cSld>
  <p:clrMapOvr>
    <a:masterClrMapping/>
  </p:clrMapOvr>
</p:sldLayout>
</file>

<file path=ppt/slideLayouts/slideLayout43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8652773"/>
      </p:ext>
    </p:extLst>
  </p:cSld>
  <p:clrMapOvr>
    <a:masterClrMapping/>
  </p:clrMapOvr>
</p:sldLayout>
</file>

<file path=ppt/slideLayouts/slideLayout43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2613300"/>
      </p:ext>
    </p:extLst>
  </p:cSld>
  <p:clrMapOvr>
    <a:masterClrMapping/>
  </p:clrMapOvr>
</p:sldLayout>
</file>

<file path=ppt/slideLayouts/slideLayout43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073990"/>
      </p:ext>
    </p:extLst>
  </p:cSld>
  <p:clrMapOvr>
    <a:masterClrMapping/>
  </p:clrMapOvr>
</p:sldLayout>
</file>

<file path=ppt/slideLayouts/slideLayout43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526825"/>
      </p:ext>
    </p:extLst>
  </p:cSld>
  <p:clrMapOvr>
    <a:masterClrMapping/>
  </p:clrMapOvr>
</p:sldLayout>
</file>

<file path=ppt/slideLayouts/slideLayout43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8625376"/>
      </p:ext>
    </p:extLst>
  </p:cSld>
  <p:clrMapOvr>
    <a:masterClrMapping/>
  </p:clrMapOvr>
</p:sldLayout>
</file>

<file path=ppt/slideLayouts/slideLayout43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92345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AutoShape 1"/>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3" name="AutoShape 2"/>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4" name="AutoShape 3"/>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4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2339999"/>
      </p:ext>
    </p:extLst>
  </p:cSld>
  <p:clrMapOvr>
    <a:masterClrMapping/>
  </p:clrMapOvr>
</p:sldLayout>
</file>

<file path=ppt/slideLayouts/slideLayout44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8492050"/>
      </p:ext>
    </p:extLst>
  </p:cSld>
  <p:clrMapOvr>
    <a:masterClrMapping/>
  </p:clrMapOvr>
</p:sldLayout>
</file>

<file path=ppt/slideLayouts/slideLayout44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8348208"/>
      </p:ext>
    </p:extLst>
  </p:cSld>
  <p:clrMapOvr>
    <a:masterClrMapping/>
  </p:clrMapOvr>
</p:sldLayout>
</file>

<file path=ppt/slideLayouts/slideLayout44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327103"/>
      </p:ext>
    </p:extLst>
  </p:cSld>
  <p:clrMapOvr>
    <a:masterClrMapping/>
  </p:clrMapOvr>
</p:sldLayout>
</file>

<file path=ppt/slideLayouts/slideLayout44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6730540"/>
      </p:ext>
    </p:extLst>
  </p:cSld>
  <p:clrMapOvr>
    <a:masterClrMapping/>
  </p:clrMapOvr>
</p:sldLayout>
</file>

<file path=ppt/slideLayouts/slideLayout44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0688214"/>
      </p:ext>
    </p:extLst>
  </p:cSld>
  <p:clrMapOvr>
    <a:masterClrMapping/>
  </p:clrMapOvr>
</p:sldLayout>
</file>

<file path=ppt/slideLayouts/slideLayout44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867518"/>
      </p:ext>
    </p:extLst>
  </p:cSld>
  <p:clrMapOvr>
    <a:masterClrMapping/>
  </p:clrMapOvr>
</p:sldLayout>
</file>

<file path=ppt/slideLayouts/slideLayout44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377679"/>
      </p:ext>
    </p:extLst>
  </p:cSld>
  <p:clrMapOvr>
    <a:masterClrMapping/>
  </p:clrMapOvr>
</p:sldLayout>
</file>

<file path=ppt/slideLayouts/slideLayout44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3054300"/>
      </p:ext>
    </p:extLst>
  </p:cSld>
  <p:clrMapOvr>
    <a:masterClrMapping/>
  </p:clrMapOvr>
</p:sldLayout>
</file>

<file path=ppt/slideLayouts/slideLayout44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3187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5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832632"/>
      </p:ext>
    </p:extLst>
  </p:cSld>
  <p:clrMapOvr>
    <a:masterClrMapping/>
  </p:clrMapOvr>
</p:sldLayout>
</file>

<file path=ppt/slideLayouts/slideLayout45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18768"/>
      </p:ext>
    </p:extLst>
  </p:cSld>
  <p:clrMapOvr>
    <a:masterClrMapping/>
  </p:clrMapOvr>
</p:sldLayout>
</file>

<file path=ppt/slideLayouts/slideLayout45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8617966"/>
      </p:ext>
    </p:extLst>
  </p:cSld>
  <p:clrMapOvr>
    <a:masterClrMapping/>
  </p:clrMapOvr>
</p:sldLayout>
</file>

<file path=ppt/slideLayouts/slideLayout45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465267126"/>
      </p:ext>
    </p:extLst>
  </p:cSld>
  <p:clrMapOvr>
    <a:masterClrMapping/>
  </p:clrMapOvr>
</p:sldLayout>
</file>

<file path=ppt/slideLayouts/slideLayout45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736641"/>
      </p:ext>
    </p:extLst>
  </p:cSld>
  <p:clrMapOvr>
    <a:masterClrMapping/>
  </p:clrMapOvr>
</p:sldLayout>
</file>

<file path=ppt/slideLayouts/slideLayout45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4746830"/>
      </p:ext>
    </p:extLst>
  </p:cSld>
  <p:clrMapOvr>
    <a:masterClrMapping/>
  </p:clrMapOvr>
</p:sldLayout>
</file>

<file path=ppt/slideLayouts/slideLayout45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776121"/>
      </p:ext>
    </p:extLst>
  </p:cSld>
  <p:clrMapOvr>
    <a:masterClrMapping/>
  </p:clrMapOvr>
</p:sldLayout>
</file>

<file path=ppt/slideLayouts/slideLayout45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586227271"/>
      </p:ext>
    </p:extLst>
  </p:cSld>
  <p:clrMapOvr>
    <a:masterClrMapping/>
  </p:clrMapOvr>
</p:sldLayout>
</file>

<file path=ppt/slideLayouts/slideLayout45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8821620"/>
      </p:ext>
    </p:extLst>
  </p:cSld>
  <p:clrMapOvr>
    <a:masterClrMapping/>
  </p:clrMapOvr>
</p:sldLayout>
</file>

<file path=ppt/slideLayouts/slideLayout45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55859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p:nvPr>
        </p:nvSpPr>
        <p:spPr>
          <a:xfrm>
            <a:off x="895669" y="3135948"/>
            <a:ext cx="7958772" cy="8872220"/>
          </a:xfrm>
          <a:prstGeom prst="rect">
            <a:avLst/>
          </a:prstGeom>
        </p:spPr>
        <p:txBody>
          <a:bodyPr vert="horz" wrap="square" lIns="128016" tIns="64008" rIns="128016" bIns="64008" rtlCol="0" anchor="t" anchorCtr="0">
            <a:normAutofit/>
          </a:bodyPr>
          <a:lstStyle/>
          <a:p>
            <a:pPr marL="480060" lvl="0" indent="-480060" algn="l">
              <a:spcBef>
                <a:spcPct val="20000"/>
              </a:spcBef>
            </a:pPr>
            <a:r>
              <a:rPr lang="en-US" sz="3900" b="0" i="0" u="none" strike="noStrike" baseline="0">
                <a:solidFill>
                  <a:srgbClr val="000000"/>
                </a:solidFill>
                <a:latin typeface="Calibri"/>
              </a:rPr>
              <a:t>マスター テキストの書式設定</a:t>
            </a:r>
          </a:p>
          <a:p>
            <a:pPr marL="1040130" lvl="1" indent="-400050" algn="l">
              <a:spcBef>
                <a:spcPct val="20000"/>
              </a:spcBef>
            </a:pPr>
            <a:r>
              <a:rPr lang="en-US" sz="3400" b="0" i="0" u="none" strike="noStrike" baseline="0">
                <a:solidFill>
                  <a:srgbClr val="000000"/>
                </a:solidFill>
                <a:latin typeface="Calibri"/>
              </a:rPr>
              <a:t>第 2 レベル</a:t>
            </a:r>
          </a:p>
          <a:p>
            <a:pPr marL="1600200" lvl="2" indent="-320040" algn="l">
              <a:spcBef>
                <a:spcPct val="20000"/>
              </a:spcBef>
            </a:pPr>
            <a:r>
              <a:rPr lang="en-US" sz="2800" b="0" i="0" u="none" strike="noStrike" baseline="0">
                <a:solidFill>
                  <a:srgbClr val="000000"/>
                </a:solidFill>
                <a:latin typeface="Calibri"/>
              </a:rPr>
              <a:t>第 3 レベル</a:t>
            </a:r>
          </a:p>
          <a:p>
            <a:pPr marL="2240280" lvl="3" indent="-320040" algn="l">
              <a:spcBef>
                <a:spcPct val="20000"/>
              </a:spcBef>
            </a:pPr>
            <a:r>
              <a:rPr lang="en-US" sz="2500" b="0" i="0" u="none" strike="noStrike" baseline="0">
                <a:solidFill>
                  <a:srgbClr val="000000"/>
                </a:solidFill>
                <a:latin typeface="Calibri"/>
              </a:rPr>
              <a:t>第 4 レベル</a:t>
            </a:r>
          </a:p>
          <a:p>
            <a:pPr marL="2880360" lvl="4" indent="-320040" algn="l">
              <a:spcBef>
                <a:spcPct val="20000"/>
              </a:spcBef>
            </a:pPr>
            <a:r>
              <a:rPr lang="en-US" sz="2500" b="0" i="0" u="none" strike="noStrike" baseline="0">
                <a:solidFill>
                  <a:srgbClr val="000000"/>
                </a:solidFill>
                <a:latin typeface="Calibri"/>
              </a:rPr>
              <a:t>第 5 レベル</a:t>
            </a:r>
          </a:p>
        </p:txBody>
      </p:sp>
      <p:sp>
        <p:nvSpPr>
          <p:cNvPr id="4" name="AutoShape 3"/>
          <p:cNvSpPr>
            <a:spLocks noGrp="1"/>
          </p:cNvSpPr>
          <p:nvPr>
            <p:ph/>
          </p:nvPr>
        </p:nvSpPr>
        <p:spPr>
          <a:xfrm>
            <a:off x="9067800" y="3135948"/>
            <a:ext cx="7958773" cy="8872220"/>
          </a:xfrm>
          <a:prstGeom prst="rect">
            <a:avLst/>
          </a:prstGeom>
        </p:spPr>
        <p:txBody>
          <a:bodyPr vert="horz" wrap="square" lIns="128016" tIns="64008" rIns="128016" bIns="64008" rtlCol="0" anchor="ctr" anchorCtr="0">
            <a:normAutofit/>
          </a:bodyPr>
          <a:lstStyle/>
          <a:p>
            <a:pPr marL="480060" lvl="0" indent="-480060" algn="l">
              <a:spcBef>
                <a:spcPct val="20000"/>
              </a:spcBef>
            </a:pPr>
            <a:r>
              <a:rPr lang="en-US" sz="3900" b="0" i="0" u="none" strike="noStrike" baseline="0">
                <a:solidFill>
                  <a:srgbClr val="404040"/>
                </a:solidFill>
                <a:latin typeface="Calibri"/>
              </a:rPr>
              <a:t>マスター テキストの書式設定</a:t>
            </a:r>
          </a:p>
          <a:p>
            <a:pPr marL="1040130" lvl="1" indent="-400050" algn="l">
              <a:spcBef>
                <a:spcPct val="20000"/>
              </a:spcBef>
            </a:pPr>
            <a:r>
              <a:rPr lang="en-US" sz="3400" b="0" i="0" u="none" strike="noStrike" baseline="0">
                <a:solidFill>
                  <a:srgbClr val="000000"/>
                </a:solidFill>
                <a:latin typeface="Calibri"/>
              </a:rPr>
              <a:t>第 2 レベル</a:t>
            </a:r>
          </a:p>
          <a:p>
            <a:pPr marL="1600200" lvl="2" indent="-320040" algn="l">
              <a:spcBef>
                <a:spcPct val="20000"/>
              </a:spcBef>
            </a:pPr>
            <a:r>
              <a:rPr lang="en-US" sz="2800" b="0" i="0" u="none" strike="noStrike" baseline="0">
                <a:solidFill>
                  <a:srgbClr val="000000"/>
                </a:solidFill>
                <a:latin typeface="Calibri"/>
              </a:rPr>
              <a:t>第 3 レベル</a:t>
            </a:r>
          </a:p>
          <a:p>
            <a:pPr marL="2240280" lvl="3" indent="-320040" algn="l">
              <a:spcBef>
                <a:spcPct val="20000"/>
              </a:spcBef>
            </a:pPr>
            <a:r>
              <a:rPr lang="en-US" sz="2500" b="0" i="0" u="none" strike="noStrike" baseline="0">
                <a:solidFill>
                  <a:srgbClr val="000000"/>
                </a:solidFill>
                <a:latin typeface="Calibri"/>
              </a:rPr>
              <a:t>第 4 レベル</a:t>
            </a:r>
          </a:p>
          <a:p>
            <a:pPr marL="2880360" lvl="4" indent="-320040" algn="l">
              <a:spcBef>
                <a:spcPct val="20000"/>
              </a:spcBef>
            </a:pPr>
            <a:r>
              <a:rPr lang="en-US" sz="2500" b="0" i="0" u="none" strike="noStrike" baseline="0">
                <a:solidFill>
                  <a:srgbClr val="000000"/>
                </a:solidFill>
                <a:latin typeface="Calibri"/>
              </a:rPr>
              <a:t>第 5 レベル</a:t>
            </a:r>
          </a:p>
        </p:txBody>
      </p:sp>
      <p:sp>
        <p:nvSpPr>
          <p:cNvPr id="5" name="AutoShape 4"/>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6" name="AutoShape 5"/>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7" name="AutoShape 6"/>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46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2595006"/>
      </p:ext>
    </p:extLst>
  </p:cSld>
  <p:clrMapOvr>
    <a:masterClrMapping/>
  </p:clrMapOvr>
</p:sldLayout>
</file>

<file path=ppt/slideLayouts/slideLayout46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334697"/>
      </p:ext>
    </p:extLst>
  </p:cSld>
  <p:clrMapOvr>
    <a:masterClrMapping/>
  </p:clrMapOvr>
</p:sldLayout>
</file>

<file path=ppt/slideLayouts/slideLayout46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981149"/>
      </p:ext>
    </p:extLst>
  </p:cSld>
  <p:clrMapOvr>
    <a:masterClrMapping/>
  </p:clrMapOvr>
</p:sldLayout>
</file>

<file path=ppt/slideLayouts/slideLayout46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843134"/>
      </p:ext>
    </p:extLst>
  </p:cSld>
  <p:clrMapOvr>
    <a:masterClrMapping/>
  </p:clrMapOvr>
</p:sldLayout>
</file>

<file path=ppt/slideLayouts/slideLayout46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278718"/>
      </p:ext>
    </p:extLst>
  </p:cSld>
  <p:clrMapOvr>
    <a:masterClrMapping/>
  </p:clrMapOvr>
</p:sldLayout>
</file>

<file path=ppt/slideLayouts/slideLayout46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8509482"/>
      </p:ext>
    </p:extLst>
  </p:cSld>
  <p:clrMapOvr>
    <a:masterClrMapping/>
  </p:clrMapOvr>
</p:sldLayout>
</file>

<file path=ppt/slideLayouts/slideLayout46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060358"/>
      </p:ext>
    </p:extLst>
  </p:cSld>
  <p:clrMapOvr>
    <a:masterClrMapping/>
  </p:clrMapOvr>
</p:sldLayout>
</file>

<file path=ppt/slideLayouts/slideLayout46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44072"/>
      </p:ext>
    </p:extLst>
  </p:cSld>
  <p:clrMapOvr>
    <a:masterClrMapping/>
  </p:clrMapOvr>
</p:sldLayout>
</file>

<file path=ppt/slideLayouts/slideLayout46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412206"/>
      </p:ext>
    </p:extLst>
  </p:cSld>
  <p:clrMapOvr>
    <a:masterClrMapping/>
  </p:clrMapOvr>
</p:sldLayout>
</file>

<file path=ppt/slideLayouts/slideLayout46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2410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7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8640613"/>
      </p:ext>
    </p:extLst>
  </p:cSld>
  <p:clrMapOvr>
    <a:masterClrMapping/>
  </p:clrMapOvr>
</p:sldLayout>
</file>

<file path=ppt/slideLayouts/slideLayout47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229345"/>
      </p:ext>
    </p:extLst>
  </p:cSld>
  <p:clrMapOvr>
    <a:masterClrMapping/>
  </p:clrMapOvr>
</p:sldLayout>
</file>

<file path=ppt/slideLayouts/slideLayout47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799672"/>
      </p:ext>
    </p:extLst>
  </p:cSld>
  <p:clrMapOvr>
    <a:masterClrMapping/>
  </p:clrMapOvr>
</p:sldLayout>
</file>

<file path=ppt/slideLayouts/slideLayout47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7509686"/>
      </p:ext>
    </p:extLst>
  </p:cSld>
  <p:clrMapOvr>
    <a:masterClrMapping/>
  </p:clrMapOvr>
</p:sldLayout>
</file>

<file path=ppt/slideLayouts/slideLayout47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918748"/>
      </p:ext>
    </p:extLst>
  </p:cSld>
  <p:clrMapOvr>
    <a:masterClrMapping/>
  </p:clrMapOvr>
</p:sldLayout>
</file>

<file path=ppt/slideLayouts/slideLayout47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988459"/>
      </p:ext>
    </p:extLst>
  </p:cSld>
  <p:clrMapOvr>
    <a:masterClrMapping/>
  </p:clrMapOvr>
</p:sldLayout>
</file>

<file path=ppt/slideLayouts/slideLayout47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3246566"/>
      </p:ext>
    </p:extLst>
  </p:cSld>
  <p:clrMapOvr>
    <a:masterClrMapping/>
  </p:clrMapOvr>
</p:sldLayout>
</file>

<file path=ppt/slideLayouts/slideLayout47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7229290"/>
      </p:ext>
    </p:extLst>
  </p:cSld>
  <p:clrMapOvr>
    <a:masterClrMapping/>
  </p:clrMapOvr>
</p:sldLayout>
</file>

<file path=ppt/slideLayouts/slideLayout47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7325190"/>
      </p:ext>
    </p:extLst>
  </p:cSld>
  <p:clrMapOvr>
    <a:masterClrMapping/>
  </p:clrMapOvr>
</p:sldLayout>
</file>

<file path=ppt/slideLayouts/slideLayout47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46627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8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954017"/>
      </p:ext>
    </p:extLst>
  </p:cSld>
  <p:clrMapOvr>
    <a:masterClrMapping/>
  </p:clrMapOvr>
</p:sldLayout>
</file>

<file path=ppt/slideLayouts/slideLayout48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600553"/>
      </p:ext>
    </p:extLst>
  </p:cSld>
  <p:clrMapOvr>
    <a:masterClrMapping/>
  </p:clrMapOvr>
</p:sldLayout>
</file>

<file path=ppt/slideLayouts/slideLayout48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20297094"/>
      </p:ext>
    </p:extLst>
  </p:cSld>
  <p:clrMapOvr>
    <a:masterClrMapping/>
  </p:clrMapOvr>
</p:sldLayout>
</file>

<file path=ppt/slideLayouts/slideLayout48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1445008"/>
      </p:ext>
    </p:extLst>
  </p:cSld>
  <p:clrMapOvr>
    <a:masterClrMapping/>
  </p:clrMapOvr>
</p:sldLayout>
</file>

<file path=ppt/slideLayouts/slideLayout48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3276029"/>
      </p:ext>
    </p:extLst>
  </p:cSld>
  <p:clrMapOvr>
    <a:masterClrMapping/>
  </p:clrMapOvr>
</p:sldLayout>
</file>

<file path=ppt/slideLayouts/slideLayout48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289715"/>
      </p:ext>
    </p:extLst>
  </p:cSld>
  <p:clrMapOvr>
    <a:masterClrMapping/>
  </p:clrMapOvr>
</p:sldLayout>
</file>

<file path=ppt/slideLayouts/slideLayout48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9316097"/>
      </p:ext>
    </p:extLst>
  </p:cSld>
  <p:clrMapOvr>
    <a:masterClrMapping/>
  </p:clrMapOvr>
</p:sldLayout>
</file>

<file path=ppt/slideLayouts/slideLayout48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803542"/>
      </p:ext>
    </p:extLst>
  </p:cSld>
  <p:clrMapOvr>
    <a:masterClrMapping/>
  </p:clrMapOvr>
</p:sldLayout>
</file>

<file path=ppt/slideLayouts/slideLayout48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659637"/>
      </p:ext>
    </p:extLst>
  </p:cSld>
  <p:clrMapOvr>
    <a:masterClrMapping/>
  </p:clrMapOvr>
</p:sldLayout>
</file>

<file path=ppt/slideLayouts/slideLayout48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28525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487112"/>
      </p:ext>
    </p:extLst>
  </p:cSld>
  <p:clrMapOvr>
    <a:masterClrMapping/>
  </p:clrMapOvr>
</p:sldLayout>
</file>

<file path=ppt/slideLayouts/slideLayout49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5275325"/>
      </p:ext>
    </p:extLst>
  </p:cSld>
  <p:clrMapOvr>
    <a:masterClrMapping/>
  </p:clrMapOvr>
</p:sldLayout>
</file>

<file path=ppt/slideLayouts/slideLayout49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851280"/>
      </p:ext>
    </p:extLst>
  </p:cSld>
  <p:clrMapOvr>
    <a:masterClrMapping/>
  </p:clrMapOvr>
</p:sldLayout>
</file>

<file path=ppt/slideLayouts/slideLayout49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8654396"/>
      </p:ext>
    </p:extLst>
  </p:cSld>
  <p:clrMapOvr>
    <a:masterClrMapping/>
  </p:clrMapOvr>
</p:sldLayout>
</file>

<file path=ppt/slideLayouts/slideLayout49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502753"/>
      </p:ext>
    </p:extLst>
  </p:cSld>
  <p:clrMapOvr>
    <a:masterClrMapping/>
  </p:clrMapOvr>
</p:sldLayout>
</file>

<file path=ppt/slideLayouts/slideLayout49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9346009"/>
      </p:ext>
    </p:extLst>
  </p:cSld>
  <p:clrMapOvr>
    <a:masterClrMapping/>
  </p:clrMapOvr>
</p:sldLayout>
</file>

<file path=ppt/slideLayouts/slideLayout49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40502779"/>
      </p:ext>
    </p:extLst>
  </p:cSld>
  <p:clrMapOvr>
    <a:masterClrMapping/>
  </p:clrMapOvr>
</p:sldLayout>
</file>

<file path=ppt/slideLayouts/slideLayout49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3946082"/>
      </p:ext>
    </p:extLst>
  </p:cSld>
  <p:clrMapOvr>
    <a:masterClrMapping/>
  </p:clrMapOvr>
</p:sldLayout>
</file>

<file path=ppt/slideLayouts/slideLayout49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1336827"/>
      </p:ext>
    </p:extLst>
  </p:cSld>
  <p:clrMapOvr>
    <a:masterClrMapping/>
  </p:clrMapOvr>
</p:sldLayout>
</file>

<file path=ppt/slideLayouts/slideLayout49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221071"/>
      </p:ext>
    </p:extLst>
  </p:cSld>
  <p:clrMapOvr>
    <a:masterClrMapping/>
  </p:clrMapOvr>
</p:sldLayout>
</file>

<file path=ppt/slideLayouts/slideLayout49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51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body"/>
          </p:nvPr>
        </p:nvSpPr>
        <p:spPr>
          <a:xfrm>
            <a:off x="640080" y="2240281"/>
            <a:ext cx="11521440" cy="6336348"/>
          </a:xfrm>
          <a:prstGeom prst="rect">
            <a:avLst/>
          </a:prstGeom>
        </p:spPr>
        <p:txBody>
          <a:bodyPr wrap="square" lIns="128016" tIns="64008" rIns="128016" bIns="64008" rtlCol="0" anchor="t" anchorCtr="0">
            <a:normAutofit/>
          </a:bodyPr>
          <a:lstStyle/>
          <a:p>
            <a:pPr marL="480060" lvl="0" indent="-480060" algn="l">
              <a:spcBef>
                <a:spcPct val="20000"/>
              </a:spcBef>
            </a:pPr>
            <a:r>
              <a:rPr lang="en-US" sz="4500" b="0" i="0" u="none" strike="noStrike" baseline="0">
                <a:solidFill>
                  <a:srgbClr val="000000"/>
                </a:solidFill>
                <a:latin typeface="Calibri"/>
              </a:rPr>
              <a:t>マスター テキストの書式設定</a:t>
            </a:r>
          </a:p>
          <a:p>
            <a:pPr marL="1040130" lvl="1" indent="-400050" algn="l">
              <a:spcBef>
                <a:spcPct val="20000"/>
              </a:spcBef>
            </a:pPr>
            <a:r>
              <a:rPr lang="en-US" sz="3900" b="0" i="0" u="none" strike="noStrike" baseline="0">
                <a:solidFill>
                  <a:srgbClr val="000000"/>
                </a:solidFill>
                <a:latin typeface="Calibri"/>
              </a:rPr>
              <a:t>第 2 レベル</a:t>
            </a:r>
          </a:p>
          <a:p>
            <a:pPr marL="1600200" lvl="2" indent="-320040" algn="l">
              <a:spcBef>
                <a:spcPct val="20000"/>
              </a:spcBef>
            </a:pPr>
            <a:r>
              <a:rPr lang="en-US" sz="3400" b="0" i="0" u="none" strike="noStrike" baseline="0">
                <a:solidFill>
                  <a:srgbClr val="000000"/>
                </a:solidFill>
                <a:latin typeface="Calibri"/>
              </a:rPr>
              <a:t>第 3 レベル</a:t>
            </a:r>
          </a:p>
          <a:p>
            <a:pPr marL="2240280" lvl="3" indent="-320040" algn="l">
              <a:spcBef>
                <a:spcPct val="20000"/>
              </a:spcBef>
            </a:pPr>
            <a:r>
              <a:rPr lang="en-US" sz="2800" b="0" i="0" u="none" strike="noStrike" baseline="0">
                <a:solidFill>
                  <a:srgbClr val="000000"/>
                </a:solidFill>
                <a:latin typeface="Calibri"/>
              </a:rPr>
              <a:t>第 4 レベル</a:t>
            </a:r>
          </a:p>
          <a:p>
            <a:pPr marL="2880360" lvl="4" indent="-320040" algn="l">
              <a:spcBef>
                <a:spcPct val="20000"/>
              </a:spcBef>
            </a:pPr>
            <a:r>
              <a:rPr lang="en-US" sz="2800" b="0" i="0" u="none" strike="noStrike" baseline="0">
                <a:solidFill>
                  <a:srgbClr val="000000"/>
                </a:solidFill>
                <a:latin typeface="Calibri"/>
              </a:rPr>
              <a:t>第 5 レベル</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extLst>
      <p:ext uri="{BB962C8B-B14F-4D97-AF65-F5344CB8AC3E}">
        <p14:creationId xmlns:p14="http://schemas.microsoft.com/office/powerpoint/2010/main" val="3990487112"/>
      </p:ext>
    </p:extLst>
  </p:cSld>
  <p:clrMapOvr>
    <a:masterClrMapping/>
  </p:clrMapOvr>
</p:sldLayout>
</file>

<file path=ppt/slideLayouts/slideLayout500.xml><?xml version="1.0" encoding="utf-8"?>
<p:sldLayout xmlns:a="http://schemas.openxmlformats.org/drawingml/2006/main" xmlns:r="http://schemas.openxmlformats.org/officeDocument/2006/relationships" xmlns:p="http://schemas.openxmlformats.org/presentationml/2006/main" preserve="1" userDrawn="1">
  <p:cSld name="3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61094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xxx01">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08935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xxx0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91107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xxx03">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61046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xxx04">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8334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xxx05">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2972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23016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88469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8367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9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xxx06">
    <p:spTree>
      <p:nvGrpSpPr>
        <p:cNvPr id="1" name=""/>
        <p:cNvGrpSpPr/>
        <p:nvPr/>
      </p:nvGrpSpPr>
      <p:grpSpPr>
        <a:xfrm>
          <a:off x="0" y="0"/>
          <a:ext cx="0" cy="0"/>
          <a:chOff x="0" y="0"/>
          <a:chExt cx="0" cy="0"/>
        </a:xfrm>
      </p:grpSpPr>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xxx10">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73003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xxx11">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4464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xxx12">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3308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xxx13">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64058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xxx14">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4914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1414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25835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29970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22019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62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xxx07">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53112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58515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9930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88568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5229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540225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526379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659883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81607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18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xxx08">
    <p:spTree>
      <p:nvGrpSpPr>
        <p:cNvPr id="1" name=""/>
        <p:cNvGrpSpPr/>
        <p:nvPr/>
      </p:nvGrpSpPr>
      <p:grpSpPr>
        <a:xfrm>
          <a:off x="0" y="0"/>
          <a:ext cx="0" cy="0"/>
          <a:chOff x="0" y="0"/>
          <a:chExt cx="0" cy="0"/>
        </a:xfrm>
      </p:grpSpPr>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907632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3594633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731856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2545802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72021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940174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0226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2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90518081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73345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912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xxx09">
    <p:spTree>
      <p:nvGrpSpPr>
        <p:cNvPr id="1" name=""/>
        <p:cNvGrpSpPr/>
        <p:nvPr/>
      </p:nvGrpSpPr>
      <p:grpSpPr>
        <a:xfrm>
          <a:off x="0" y="0"/>
          <a:ext cx="0" cy="0"/>
          <a:chOff x="0" y="0"/>
          <a:chExt cx="0" cy="0"/>
        </a:xfrm>
      </p:grpSpPr>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5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940718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26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652529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27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795944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28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921014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29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649834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30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69509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31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941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32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265521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3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477819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4_xxx15">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941347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13" Type="http://schemas.openxmlformats.org/officeDocument/2006/relationships/slideLayout" Target="../slideLayouts/slideLayout463.xml"/><Relationship Id="rId18" Type="http://schemas.openxmlformats.org/officeDocument/2006/relationships/slideLayout" Target="../slideLayouts/slideLayout468.xml"/><Relationship Id="rId26" Type="http://schemas.openxmlformats.org/officeDocument/2006/relationships/slideLayout" Target="../slideLayouts/slideLayout476.xml"/><Relationship Id="rId39" Type="http://schemas.openxmlformats.org/officeDocument/2006/relationships/slideLayout" Target="../slideLayouts/slideLayout489.xml"/><Relationship Id="rId3" Type="http://schemas.openxmlformats.org/officeDocument/2006/relationships/slideLayout" Target="../slideLayouts/slideLayout453.xml"/><Relationship Id="rId21" Type="http://schemas.openxmlformats.org/officeDocument/2006/relationships/slideLayout" Target="../slideLayouts/slideLayout471.xml"/><Relationship Id="rId34" Type="http://schemas.openxmlformats.org/officeDocument/2006/relationships/slideLayout" Target="../slideLayouts/slideLayout484.xml"/><Relationship Id="rId42" Type="http://schemas.openxmlformats.org/officeDocument/2006/relationships/slideLayout" Target="../slideLayouts/slideLayout492.xml"/><Relationship Id="rId47" Type="http://schemas.openxmlformats.org/officeDocument/2006/relationships/slideLayout" Target="../slideLayouts/slideLayout497.xml"/><Relationship Id="rId50" Type="http://schemas.openxmlformats.org/officeDocument/2006/relationships/slideLayout" Target="../slideLayouts/slideLayout500.xml"/><Relationship Id="rId7" Type="http://schemas.openxmlformats.org/officeDocument/2006/relationships/slideLayout" Target="../slideLayouts/slideLayout457.xml"/><Relationship Id="rId12" Type="http://schemas.openxmlformats.org/officeDocument/2006/relationships/slideLayout" Target="../slideLayouts/slideLayout462.xml"/><Relationship Id="rId17" Type="http://schemas.openxmlformats.org/officeDocument/2006/relationships/slideLayout" Target="../slideLayouts/slideLayout467.xml"/><Relationship Id="rId25" Type="http://schemas.openxmlformats.org/officeDocument/2006/relationships/slideLayout" Target="../slideLayouts/slideLayout475.xml"/><Relationship Id="rId33" Type="http://schemas.openxmlformats.org/officeDocument/2006/relationships/slideLayout" Target="../slideLayouts/slideLayout483.xml"/><Relationship Id="rId38" Type="http://schemas.openxmlformats.org/officeDocument/2006/relationships/slideLayout" Target="../slideLayouts/slideLayout488.xml"/><Relationship Id="rId46" Type="http://schemas.openxmlformats.org/officeDocument/2006/relationships/slideLayout" Target="../slideLayouts/slideLayout496.xml"/><Relationship Id="rId2" Type="http://schemas.openxmlformats.org/officeDocument/2006/relationships/slideLayout" Target="../slideLayouts/slideLayout452.xml"/><Relationship Id="rId16" Type="http://schemas.openxmlformats.org/officeDocument/2006/relationships/slideLayout" Target="../slideLayouts/slideLayout466.xml"/><Relationship Id="rId20" Type="http://schemas.openxmlformats.org/officeDocument/2006/relationships/slideLayout" Target="../slideLayouts/slideLayout470.xml"/><Relationship Id="rId29" Type="http://schemas.openxmlformats.org/officeDocument/2006/relationships/slideLayout" Target="../slideLayouts/slideLayout479.xml"/><Relationship Id="rId41" Type="http://schemas.openxmlformats.org/officeDocument/2006/relationships/slideLayout" Target="../slideLayouts/slideLayout491.xml"/><Relationship Id="rId1" Type="http://schemas.openxmlformats.org/officeDocument/2006/relationships/slideLayout" Target="../slideLayouts/slideLayout451.xml"/><Relationship Id="rId6" Type="http://schemas.openxmlformats.org/officeDocument/2006/relationships/slideLayout" Target="../slideLayouts/slideLayout456.xml"/><Relationship Id="rId11" Type="http://schemas.openxmlformats.org/officeDocument/2006/relationships/slideLayout" Target="../slideLayouts/slideLayout461.xml"/><Relationship Id="rId24" Type="http://schemas.openxmlformats.org/officeDocument/2006/relationships/slideLayout" Target="../slideLayouts/slideLayout474.xml"/><Relationship Id="rId32" Type="http://schemas.openxmlformats.org/officeDocument/2006/relationships/slideLayout" Target="../slideLayouts/slideLayout482.xml"/><Relationship Id="rId37" Type="http://schemas.openxmlformats.org/officeDocument/2006/relationships/slideLayout" Target="../slideLayouts/slideLayout487.xml"/><Relationship Id="rId40" Type="http://schemas.openxmlformats.org/officeDocument/2006/relationships/slideLayout" Target="../slideLayouts/slideLayout490.xml"/><Relationship Id="rId45" Type="http://schemas.openxmlformats.org/officeDocument/2006/relationships/slideLayout" Target="../slideLayouts/slideLayout495.xml"/><Relationship Id="rId5" Type="http://schemas.openxmlformats.org/officeDocument/2006/relationships/slideLayout" Target="../slideLayouts/slideLayout455.xml"/><Relationship Id="rId15" Type="http://schemas.openxmlformats.org/officeDocument/2006/relationships/slideLayout" Target="../slideLayouts/slideLayout465.xml"/><Relationship Id="rId23" Type="http://schemas.openxmlformats.org/officeDocument/2006/relationships/slideLayout" Target="../slideLayouts/slideLayout473.xml"/><Relationship Id="rId28" Type="http://schemas.openxmlformats.org/officeDocument/2006/relationships/slideLayout" Target="../slideLayouts/slideLayout478.xml"/><Relationship Id="rId36" Type="http://schemas.openxmlformats.org/officeDocument/2006/relationships/slideLayout" Target="../slideLayouts/slideLayout486.xml"/><Relationship Id="rId49" Type="http://schemas.openxmlformats.org/officeDocument/2006/relationships/slideLayout" Target="../slideLayouts/slideLayout499.xml"/><Relationship Id="rId10" Type="http://schemas.openxmlformats.org/officeDocument/2006/relationships/slideLayout" Target="../slideLayouts/slideLayout460.xml"/><Relationship Id="rId19" Type="http://schemas.openxmlformats.org/officeDocument/2006/relationships/slideLayout" Target="../slideLayouts/slideLayout469.xml"/><Relationship Id="rId31" Type="http://schemas.openxmlformats.org/officeDocument/2006/relationships/slideLayout" Target="../slideLayouts/slideLayout481.xml"/><Relationship Id="rId44" Type="http://schemas.openxmlformats.org/officeDocument/2006/relationships/slideLayout" Target="../slideLayouts/slideLayout494.xml"/><Relationship Id="rId4" Type="http://schemas.openxmlformats.org/officeDocument/2006/relationships/slideLayout" Target="../slideLayouts/slideLayout454.xml"/><Relationship Id="rId9" Type="http://schemas.openxmlformats.org/officeDocument/2006/relationships/slideLayout" Target="../slideLayouts/slideLayout459.xml"/><Relationship Id="rId14" Type="http://schemas.openxmlformats.org/officeDocument/2006/relationships/slideLayout" Target="../slideLayouts/slideLayout464.xml"/><Relationship Id="rId22" Type="http://schemas.openxmlformats.org/officeDocument/2006/relationships/slideLayout" Target="../slideLayouts/slideLayout472.xml"/><Relationship Id="rId27" Type="http://schemas.openxmlformats.org/officeDocument/2006/relationships/slideLayout" Target="../slideLayouts/slideLayout477.xml"/><Relationship Id="rId30" Type="http://schemas.openxmlformats.org/officeDocument/2006/relationships/slideLayout" Target="../slideLayouts/slideLayout480.xml"/><Relationship Id="rId35" Type="http://schemas.openxmlformats.org/officeDocument/2006/relationships/slideLayout" Target="../slideLayouts/slideLayout485.xml"/><Relationship Id="rId43" Type="http://schemas.openxmlformats.org/officeDocument/2006/relationships/slideLayout" Target="../slideLayouts/slideLayout493.xml"/><Relationship Id="rId48" Type="http://schemas.openxmlformats.org/officeDocument/2006/relationships/slideLayout" Target="../slideLayouts/slideLayout498.xml"/><Relationship Id="rId8" Type="http://schemas.openxmlformats.org/officeDocument/2006/relationships/slideLayout" Target="../slideLayouts/slideLayout458.xml"/><Relationship Id="rId51" Type="http://schemas.openxmlformats.org/officeDocument/2006/relationships/theme" Target="../theme/theme10.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3.xml"/><Relationship Id="rId18" Type="http://schemas.openxmlformats.org/officeDocument/2006/relationships/slideLayout" Target="../slideLayouts/slideLayout68.xml"/><Relationship Id="rId26" Type="http://schemas.openxmlformats.org/officeDocument/2006/relationships/slideLayout" Target="../slideLayouts/slideLayout76.xml"/><Relationship Id="rId39" Type="http://schemas.openxmlformats.org/officeDocument/2006/relationships/slideLayout" Target="../slideLayouts/slideLayout89.xml"/><Relationship Id="rId3" Type="http://schemas.openxmlformats.org/officeDocument/2006/relationships/slideLayout" Target="../slideLayouts/slideLayout53.xml"/><Relationship Id="rId21" Type="http://schemas.openxmlformats.org/officeDocument/2006/relationships/slideLayout" Target="../slideLayouts/slideLayout71.xml"/><Relationship Id="rId34" Type="http://schemas.openxmlformats.org/officeDocument/2006/relationships/slideLayout" Target="../slideLayouts/slideLayout84.xml"/><Relationship Id="rId42" Type="http://schemas.openxmlformats.org/officeDocument/2006/relationships/slideLayout" Target="../slideLayouts/slideLayout92.xml"/><Relationship Id="rId47" Type="http://schemas.openxmlformats.org/officeDocument/2006/relationships/slideLayout" Target="../slideLayouts/slideLayout97.xml"/><Relationship Id="rId50" Type="http://schemas.openxmlformats.org/officeDocument/2006/relationships/slideLayout" Target="../slideLayouts/slideLayout100.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slideLayout" Target="../slideLayouts/slideLayout67.xml"/><Relationship Id="rId25" Type="http://schemas.openxmlformats.org/officeDocument/2006/relationships/slideLayout" Target="../slideLayouts/slideLayout75.xml"/><Relationship Id="rId33" Type="http://schemas.openxmlformats.org/officeDocument/2006/relationships/slideLayout" Target="../slideLayouts/slideLayout83.xml"/><Relationship Id="rId38" Type="http://schemas.openxmlformats.org/officeDocument/2006/relationships/slideLayout" Target="../slideLayouts/slideLayout88.xml"/><Relationship Id="rId46" Type="http://schemas.openxmlformats.org/officeDocument/2006/relationships/slideLayout" Target="../slideLayouts/slideLayout96.xml"/><Relationship Id="rId2" Type="http://schemas.openxmlformats.org/officeDocument/2006/relationships/slideLayout" Target="../slideLayouts/slideLayout52.xml"/><Relationship Id="rId16" Type="http://schemas.openxmlformats.org/officeDocument/2006/relationships/slideLayout" Target="../slideLayouts/slideLayout66.xml"/><Relationship Id="rId20" Type="http://schemas.openxmlformats.org/officeDocument/2006/relationships/slideLayout" Target="../slideLayouts/slideLayout70.xml"/><Relationship Id="rId29" Type="http://schemas.openxmlformats.org/officeDocument/2006/relationships/slideLayout" Target="../slideLayouts/slideLayout79.xml"/><Relationship Id="rId41" Type="http://schemas.openxmlformats.org/officeDocument/2006/relationships/slideLayout" Target="../slideLayouts/slideLayout91.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24" Type="http://schemas.openxmlformats.org/officeDocument/2006/relationships/slideLayout" Target="../slideLayouts/slideLayout74.xml"/><Relationship Id="rId32" Type="http://schemas.openxmlformats.org/officeDocument/2006/relationships/slideLayout" Target="../slideLayouts/slideLayout82.xml"/><Relationship Id="rId37" Type="http://schemas.openxmlformats.org/officeDocument/2006/relationships/slideLayout" Target="../slideLayouts/slideLayout87.xml"/><Relationship Id="rId40" Type="http://schemas.openxmlformats.org/officeDocument/2006/relationships/slideLayout" Target="../slideLayouts/slideLayout90.xml"/><Relationship Id="rId45" Type="http://schemas.openxmlformats.org/officeDocument/2006/relationships/slideLayout" Target="../slideLayouts/slideLayout95.xml"/><Relationship Id="rId5" Type="http://schemas.openxmlformats.org/officeDocument/2006/relationships/slideLayout" Target="../slideLayouts/slideLayout55.xml"/><Relationship Id="rId15" Type="http://schemas.openxmlformats.org/officeDocument/2006/relationships/slideLayout" Target="../slideLayouts/slideLayout65.xml"/><Relationship Id="rId23" Type="http://schemas.openxmlformats.org/officeDocument/2006/relationships/slideLayout" Target="../slideLayouts/slideLayout73.xml"/><Relationship Id="rId28" Type="http://schemas.openxmlformats.org/officeDocument/2006/relationships/slideLayout" Target="../slideLayouts/slideLayout78.xml"/><Relationship Id="rId36" Type="http://schemas.openxmlformats.org/officeDocument/2006/relationships/slideLayout" Target="../slideLayouts/slideLayout86.xml"/><Relationship Id="rId49" Type="http://schemas.openxmlformats.org/officeDocument/2006/relationships/slideLayout" Target="../slideLayouts/slideLayout99.xml"/><Relationship Id="rId10" Type="http://schemas.openxmlformats.org/officeDocument/2006/relationships/slideLayout" Target="../slideLayouts/slideLayout60.xml"/><Relationship Id="rId19" Type="http://schemas.openxmlformats.org/officeDocument/2006/relationships/slideLayout" Target="../slideLayouts/slideLayout69.xml"/><Relationship Id="rId31" Type="http://schemas.openxmlformats.org/officeDocument/2006/relationships/slideLayout" Target="../slideLayouts/slideLayout81.xml"/><Relationship Id="rId44" Type="http://schemas.openxmlformats.org/officeDocument/2006/relationships/slideLayout" Target="../slideLayouts/slideLayout94.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slideLayout" Target="../slideLayouts/slideLayout64.xml"/><Relationship Id="rId22" Type="http://schemas.openxmlformats.org/officeDocument/2006/relationships/slideLayout" Target="../slideLayouts/slideLayout72.xml"/><Relationship Id="rId27" Type="http://schemas.openxmlformats.org/officeDocument/2006/relationships/slideLayout" Target="../slideLayouts/slideLayout77.xml"/><Relationship Id="rId30" Type="http://schemas.openxmlformats.org/officeDocument/2006/relationships/slideLayout" Target="../slideLayouts/slideLayout80.xml"/><Relationship Id="rId35" Type="http://schemas.openxmlformats.org/officeDocument/2006/relationships/slideLayout" Target="../slideLayouts/slideLayout85.xml"/><Relationship Id="rId43" Type="http://schemas.openxmlformats.org/officeDocument/2006/relationships/slideLayout" Target="../slideLayouts/slideLayout93.xml"/><Relationship Id="rId48" Type="http://schemas.openxmlformats.org/officeDocument/2006/relationships/slideLayout" Target="../slideLayouts/slideLayout98.xml"/><Relationship Id="rId8" Type="http://schemas.openxmlformats.org/officeDocument/2006/relationships/slideLayout" Target="../slideLayouts/slideLayout58.xml"/><Relationship Id="rId5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13.xml"/><Relationship Id="rId18" Type="http://schemas.openxmlformats.org/officeDocument/2006/relationships/slideLayout" Target="../slideLayouts/slideLayout118.xml"/><Relationship Id="rId26" Type="http://schemas.openxmlformats.org/officeDocument/2006/relationships/slideLayout" Target="../slideLayouts/slideLayout126.xml"/><Relationship Id="rId39" Type="http://schemas.openxmlformats.org/officeDocument/2006/relationships/slideLayout" Target="../slideLayouts/slideLayout139.xml"/><Relationship Id="rId3" Type="http://schemas.openxmlformats.org/officeDocument/2006/relationships/slideLayout" Target="../slideLayouts/slideLayout103.xml"/><Relationship Id="rId21" Type="http://schemas.openxmlformats.org/officeDocument/2006/relationships/slideLayout" Target="../slideLayouts/slideLayout121.xml"/><Relationship Id="rId34" Type="http://schemas.openxmlformats.org/officeDocument/2006/relationships/slideLayout" Target="../slideLayouts/slideLayout134.xml"/><Relationship Id="rId42" Type="http://schemas.openxmlformats.org/officeDocument/2006/relationships/slideLayout" Target="../slideLayouts/slideLayout142.xml"/><Relationship Id="rId47" Type="http://schemas.openxmlformats.org/officeDocument/2006/relationships/slideLayout" Target="../slideLayouts/slideLayout147.xml"/><Relationship Id="rId50" Type="http://schemas.openxmlformats.org/officeDocument/2006/relationships/slideLayout" Target="../slideLayouts/slideLayout150.xml"/><Relationship Id="rId7" Type="http://schemas.openxmlformats.org/officeDocument/2006/relationships/slideLayout" Target="../slideLayouts/slideLayout107.xml"/><Relationship Id="rId12" Type="http://schemas.openxmlformats.org/officeDocument/2006/relationships/slideLayout" Target="../slideLayouts/slideLayout112.xml"/><Relationship Id="rId17" Type="http://schemas.openxmlformats.org/officeDocument/2006/relationships/slideLayout" Target="../slideLayouts/slideLayout117.xml"/><Relationship Id="rId25" Type="http://schemas.openxmlformats.org/officeDocument/2006/relationships/slideLayout" Target="../slideLayouts/slideLayout125.xml"/><Relationship Id="rId33" Type="http://schemas.openxmlformats.org/officeDocument/2006/relationships/slideLayout" Target="../slideLayouts/slideLayout133.xml"/><Relationship Id="rId38" Type="http://schemas.openxmlformats.org/officeDocument/2006/relationships/slideLayout" Target="../slideLayouts/slideLayout138.xml"/><Relationship Id="rId46" Type="http://schemas.openxmlformats.org/officeDocument/2006/relationships/slideLayout" Target="../slideLayouts/slideLayout146.xml"/><Relationship Id="rId2" Type="http://schemas.openxmlformats.org/officeDocument/2006/relationships/slideLayout" Target="../slideLayouts/slideLayout102.xml"/><Relationship Id="rId16" Type="http://schemas.openxmlformats.org/officeDocument/2006/relationships/slideLayout" Target="../slideLayouts/slideLayout116.xml"/><Relationship Id="rId20" Type="http://schemas.openxmlformats.org/officeDocument/2006/relationships/slideLayout" Target="../slideLayouts/slideLayout120.xml"/><Relationship Id="rId29" Type="http://schemas.openxmlformats.org/officeDocument/2006/relationships/slideLayout" Target="../slideLayouts/slideLayout129.xml"/><Relationship Id="rId41" Type="http://schemas.openxmlformats.org/officeDocument/2006/relationships/slideLayout" Target="../slideLayouts/slideLayout141.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24" Type="http://schemas.openxmlformats.org/officeDocument/2006/relationships/slideLayout" Target="../slideLayouts/slideLayout124.xml"/><Relationship Id="rId32" Type="http://schemas.openxmlformats.org/officeDocument/2006/relationships/slideLayout" Target="../slideLayouts/slideLayout132.xml"/><Relationship Id="rId37" Type="http://schemas.openxmlformats.org/officeDocument/2006/relationships/slideLayout" Target="../slideLayouts/slideLayout137.xml"/><Relationship Id="rId40" Type="http://schemas.openxmlformats.org/officeDocument/2006/relationships/slideLayout" Target="../slideLayouts/slideLayout140.xml"/><Relationship Id="rId45" Type="http://schemas.openxmlformats.org/officeDocument/2006/relationships/slideLayout" Target="../slideLayouts/slideLayout145.xml"/><Relationship Id="rId5" Type="http://schemas.openxmlformats.org/officeDocument/2006/relationships/slideLayout" Target="../slideLayouts/slideLayout105.xml"/><Relationship Id="rId15" Type="http://schemas.openxmlformats.org/officeDocument/2006/relationships/slideLayout" Target="../slideLayouts/slideLayout115.xml"/><Relationship Id="rId23" Type="http://schemas.openxmlformats.org/officeDocument/2006/relationships/slideLayout" Target="../slideLayouts/slideLayout123.xml"/><Relationship Id="rId28" Type="http://schemas.openxmlformats.org/officeDocument/2006/relationships/slideLayout" Target="../slideLayouts/slideLayout128.xml"/><Relationship Id="rId36" Type="http://schemas.openxmlformats.org/officeDocument/2006/relationships/slideLayout" Target="../slideLayouts/slideLayout136.xml"/><Relationship Id="rId49" Type="http://schemas.openxmlformats.org/officeDocument/2006/relationships/slideLayout" Target="../slideLayouts/slideLayout149.xml"/><Relationship Id="rId10" Type="http://schemas.openxmlformats.org/officeDocument/2006/relationships/slideLayout" Target="../slideLayouts/slideLayout110.xml"/><Relationship Id="rId19" Type="http://schemas.openxmlformats.org/officeDocument/2006/relationships/slideLayout" Target="../slideLayouts/slideLayout119.xml"/><Relationship Id="rId31" Type="http://schemas.openxmlformats.org/officeDocument/2006/relationships/slideLayout" Target="../slideLayouts/slideLayout131.xml"/><Relationship Id="rId44" Type="http://schemas.openxmlformats.org/officeDocument/2006/relationships/slideLayout" Target="../slideLayouts/slideLayout144.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slideLayout" Target="../slideLayouts/slideLayout114.xml"/><Relationship Id="rId22" Type="http://schemas.openxmlformats.org/officeDocument/2006/relationships/slideLayout" Target="../slideLayouts/slideLayout122.xml"/><Relationship Id="rId27" Type="http://schemas.openxmlformats.org/officeDocument/2006/relationships/slideLayout" Target="../slideLayouts/slideLayout127.xml"/><Relationship Id="rId30" Type="http://schemas.openxmlformats.org/officeDocument/2006/relationships/slideLayout" Target="../slideLayouts/slideLayout130.xml"/><Relationship Id="rId35" Type="http://schemas.openxmlformats.org/officeDocument/2006/relationships/slideLayout" Target="../slideLayouts/slideLayout135.xml"/><Relationship Id="rId43" Type="http://schemas.openxmlformats.org/officeDocument/2006/relationships/slideLayout" Target="../slideLayouts/slideLayout143.xml"/><Relationship Id="rId48" Type="http://schemas.openxmlformats.org/officeDocument/2006/relationships/slideLayout" Target="../slideLayouts/slideLayout148.xml"/><Relationship Id="rId8" Type="http://schemas.openxmlformats.org/officeDocument/2006/relationships/slideLayout" Target="../slideLayouts/slideLayout108.xml"/><Relationship Id="rId5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163.xml"/><Relationship Id="rId18" Type="http://schemas.openxmlformats.org/officeDocument/2006/relationships/slideLayout" Target="../slideLayouts/slideLayout168.xml"/><Relationship Id="rId26" Type="http://schemas.openxmlformats.org/officeDocument/2006/relationships/slideLayout" Target="../slideLayouts/slideLayout176.xml"/><Relationship Id="rId39" Type="http://schemas.openxmlformats.org/officeDocument/2006/relationships/slideLayout" Target="../slideLayouts/slideLayout189.xml"/><Relationship Id="rId3" Type="http://schemas.openxmlformats.org/officeDocument/2006/relationships/slideLayout" Target="../slideLayouts/slideLayout153.xml"/><Relationship Id="rId21" Type="http://schemas.openxmlformats.org/officeDocument/2006/relationships/slideLayout" Target="../slideLayouts/slideLayout171.xml"/><Relationship Id="rId34" Type="http://schemas.openxmlformats.org/officeDocument/2006/relationships/slideLayout" Target="../slideLayouts/slideLayout184.xml"/><Relationship Id="rId42" Type="http://schemas.openxmlformats.org/officeDocument/2006/relationships/slideLayout" Target="../slideLayouts/slideLayout192.xml"/><Relationship Id="rId47" Type="http://schemas.openxmlformats.org/officeDocument/2006/relationships/slideLayout" Target="../slideLayouts/slideLayout197.xml"/><Relationship Id="rId50" Type="http://schemas.openxmlformats.org/officeDocument/2006/relationships/slideLayout" Target="../slideLayouts/slideLayout200.xml"/><Relationship Id="rId7" Type="http://schemas.openxmlformats.org/officeDocument/2006/relationships/slideLayout" Target="../slideLayouts/slideLayout157.xml"/><Relationship Id="rId12" Type="http://schemas.openxmlformats.org/officeDocument/2006/relationships/slideLayout" Target="../slideLayouts/slideLayout162.xml"/><Relationship Id="rId17" Type="http://schemas.openxmlformats.org/officeDocument/2006/relationships/slideLayout" Target="../slideLayouts/slideLayout167.xml"/><Relationship Id="rId25" Type="http://schemas.openxmlformats.org/officeDocument/2006/relationships/slideLayout" Target="../slideLayouts/slideLayout175.xml"/><Relationship Id="rId33" Type="http://schemas.openxmlformats.org/officeDocument/2006/relationships/slideLayout" Target="../slideLayouts/slideLayout183.xml"/><Relationship Id="rId38" Type="http://schemas.openxmlformats.org/officeDocument/2006/relationships/slideLayout" Target="../slideLayouts/slideLayout188.xml"/><Relationship Id="rId46" Type="http://schemas.openxmlformats.org/officeDocument/2006/relationships/slideLayout" Target="../slideLayouts/slideLayout196.xml"/><Relationship Id="rId2" Type="http://schemas.openxmlformats.org/officeDocument/2006/relationships/slideLayout" Target="../slideLayouts/slideLayout152.xml"/><Relationship Id="rId16" Type="http://schemas.openxmlformats.org/officeDocument/2006/relationships/slideLayout" Target="../slideLayouts/slideLayout166.xml"/><Relationship Id="rId20" Type="http://schemas.openxmlformats.org/officeDocument/2006/relationships/slideLayout" Target="../slideLayouts/slideLayout170.xml"/><Relationship Id="rId29" Type="http://schemas.openxmlformats.org/officeDocument/2006/relationships/slideLayout" Target="../slideLayouts/slideLayout179.xml"/><Relationship Id="rId41" Type="http://schemas.openxmlformats.org/officeDocument/2006/relationships/slideLayout" Target="../slideLayouts/slideLayout191.xml"/><Relationship Id="rId1" Type="http://schemas.openxmlformats.org/officeDocument/2006/relationships/slideLayout" Target="../slideLayouts/slideLayout151.xml"/><Relationship Id="rId6" Type="http://schemas.openxmlformats.org/officeDocument/2006/relationships/slideLayout" Target="../slideLayouts/slideLayout156.xml"/><Relationship Id="rId11" Type="http://schemas.openxmlformats.org/officeDocument/2006/relationships/slideLayout" Target="../slideLayouts/slideLayout161.xml"/><Relationship Id="rId24" Type="http://schemas.openxmlformats.org/officeDocument/2006/relationships/slideLayout" Target="../slideLayouts/slideLayout174.xml"/><Relationship Id="rId32" Type="http://schemas.openxmlformats.org/officeDocument/2006/relationships/slideLayout" Target="../slideLayouts/slideLayout182.xml"/><Relationship Id="rId37" Type="http://schemas.openxmlformats.org/officeDocument/2006/relationships/slideLayout" Target="../slideLayouts/slideLayout187.xml"/><Relationship Id="rId40" Type="http://schemas.openxmlformats.org/officeDocument/2006/relationships/slideLayout" Target="../slideLayouts/slideLayout190.xml"/><Relationship Id="rId45" Type="http://schemas.openxmlformats.org/officeDocument/2006/relationships/slideLayout" Target="../slideLayouts/slideLayout195.xml"/><Relationship Id="rId5" Type="http://schemas.openxmlformats.org/officeDocument/2006/relationships/slideLayout" Target="../slideLayouts/slideLayout155.xml"/><Relationship Id="rId15" Type="http://schemas.openxmlformats.org/officeDocument/2006/relationships/slideLayout" Target="../slideLayouts/slideLayout165.xml"/><Relationship Id="rId23" Type="http://schemas.openxmlformats.org/officeDocument/2006/relationships/slideLayout" Target="../slideLayouts/slideLayout173.xml"/><Relationship Id="rId28" Type="http://schemas.openxmlformats.org/officeDocument/2006/relationships/slideLayout" Target="../slideLayouts/slideLayout178.xml"/><Relationship Id="rId36" Type="http://schemas.openxmlformats.org/officeDocument/2006/relationships/slideLayout" Target="../slideLayouts/slideLayout186.xml"/><Relationship Id="rId49" Type="http://schemas.openxmlformats.org/officeDocument/2006/relationships/slideLayout" Target="../slideLayouts/slideLayout199.xml"/><Relationship Id="rId10" Type="http://schemas.openxmlformats.org/officeDocument/2006/relationships/slideLayout" Target="../slideLayouts/slideLayout160.xml"/><Relationship Id="rId19" Type="http://schemas.openxmlformats.org/officeDocument/2006/relationships/slideLayout" Target="../slideLayouts/slideLayout169.xml"/><Relationship Id="rId31" Type="http://schemas.openxmlformats.org/officeDocument/2006/relationships/slideLayout" Target="../slideLayouts/slideLayout181.xml"/><Relationship Id="rId44" Type="http://schemas.openxmlformats.org/officeDocument/2006/relationships/slideLayout" Target="../slideLayouts/slideLayout194.xml"/><Relationship Id="rId4" Type="http://schemas.openxmlformats.org/officeDocument/2006/relationships/slideLayout" Target="../slideLayouts/slideLayout154.xml"/><Relationship Id="rId9" Type="http://schemas.openxmlformats.org/officeDocument/2006/relationships/slideLayout" Target="../slideLayouts/slideLayout159.xml"/><Relationship Id="rId14" Type="http://schemas.openxmlformats.org/officeDocument/2006/relationships/slideLayout" Target="../slideLayouts/slideLayout164.xml"/><Relationship Id="rId22" Type="http://schemas.openxmlformats.org/officeDocument/2006/relationships/slideLayout" Target="../slideLayouts/slideLayout172.xml"/><Relationship Id="rId27" Type="http://schemas.openxmlformats.org/officeDocument/2006/relationships/slideLayout" Target="../slideLayouts/slideLayout177.xml"/><Relationship Id="rId30" Type="http://schemas.openxmlformats.org/officeDocument/2006/relationships/slideLayout" Target="../slideLayouts/slideLayout180.xml"/><Relationship Id="rId35" Type="http://schemas.openxmlformats.org/officeDocument/2006/relationships/slideLayout" Target="../slideLayouts/slideLayout185.xml"/><Relationship Id="rId43" Type="http://schemas.openxmlformats.org/officeDocument/2006/relationships/slideLayout" Target="../slideLayouts/slideLayout193.xml"/><Relationship Id="rId48" Type="http://schemas.openxmlformats.org/officeDocument/2006/relationships/slideLayout" Target="../slideLayouts/slideLayout198.xml"/><Relationship Id="rId8" Type="http://schemas.openxmlformats.org/officeDocument/2006/relationships/slideLayout" Target="../slideLayouts/slideLayout158.xml"/><Relationship Id="rId5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3" Type="http://schemas.openxmlformats.org/officeDocument/2006/relationships/slideLayout" Target="../slideLayouts/slideLayout213.xml"/><Relationship Id="rId18" Type="http://schemas.openxmlformats.org/officeDocument/2006/relationships/slideLayout" Target="../slideLayouts/slideLayout218.xml"/><Relationship Id="rId26" Type="http://schemas.openxmlformats.org/officeDocument/2006/relationships/slideLayout" Target="../slideLayouts/slideLayout226.xml"/><Relationship Id="rId39" Type="http://schemas.openxmlformats.org/officeDocument/2006/relationships/slideLayout" Target="../slideLayouts/slideLayout239.xml"/><Relationship Id="rId3" Type="http://schemas.openxmlformats.org/officeDocument/2006/relationships/slideLayout" Target="../slideLayouts/slideLayout203.xml"/><Relationship Id="rId21" Type="http://schemas.openxmlformats.org/officeDocument/2006/relationships/slideLayout" Target="../slideLayouts/slideLayout221.xml"/><Relationship Id="rId34" Type="http://schemas.openxmlformats.org/officeDocument/2006/relationships/slideLayout" Target="../slideLayouts/slideLayout234.xml"/><Relationship Id="rId42" Type="http://schemas.openxmlformats.org/officeDocument/2006/relationships/slideLayout" Target="../slideLayouts/slideLayout242.xml"/><Relationship Id="rId47" Type="http://schemas.openxmlformats.org/officeDocument/2006/relationships/slideLayout" Target="../slideLayouts/slideLayout247.xml"/><Relationship Id="rId50" Type="http://schemas.openxmlformats.org/officeDocument/2006/relationships/slideLayout" Target="../slideLayouts/slideLayout250.xml"/><Relationship Id="rId7" Type="http://schemas.openxmlformats.org/officeDocument/2006/relationships/slideLayout" Target="../slideLayouts/slideLayout207.xml"/><Relationship Id="rId12" Type="http://schemas.openxmlformats.org/officeDocument/2006/relationships/slideLayout" Target="../slideLayouts/slideLayout212.xml"/><Relationship Id="rId17" Type="http://schemas.openxmlformats.org/officeDocument/2006/relationships/slideLayout" Target="../slideLayouts/slideLayout217.xml"/><Relationship Id="rId25" Type="http://schemas.openxmlformats.org/officeDocument/2006/relationships/slideLayout" Target="../slideLayouts/slideLayout225.xml"/><Relationship Id="rId33" Type="http://schemas.openxmlformats.org/officeDocument/2006/relationships/slideLayout" Target="../slideLayouts/slideLayout233.xml"/><Relationship Id="rId38" Type="http://schemas.openxmlformats.org/officeDocument/2006/relationships/slideLayout" Target="../slideLayouts/slideLayout238.xml"/><Relationship Id="rId46" Type="http://schemas.openxmlformats.org/officeDocument/2006/relationships/slideLayout" Target="../slideLayouts/slideLayout246.xml"/><Relationship Id="rId2" Type="http://schemas.openxmlformats.org/officeDocument/2006/relationships/slideLayout" Target="../slideLayouts/slideLayout202.xml"/><Relationship Id="rId16" Type="http://schemas.openxmlformats.org/officeDocument/2006/relationships/slideLayout" Target="../slideLayouts/slideLayout216.xml"/><Relationship Id="rId20" Type="http://schemas.openxmlformats.org/officeDocument/2006/relationships/slideLayout" Target="../slideLayouts/slideLayout220.xml"/><Relationship Id="rId29" Type="http://schemas.openxmlformats.org/officeDocument/2006/relationships/slideLayout" Target="../slideLayouts/slideLayout229.xml"/><Relationship Id="rId41" Type="http://schemas.openxmlformats.org/officeDocument/2006/relationships/slideLayout" Target="../slideLayouts/slideLayout241.xml"/><Relationship Id="rId1" Type="http://schemas.openxmlformats.org/officeDocument/2006/relationships/slideLayout" Target="../slideLayouts/slideLayout201.xml"/><Relationship Id="rId6" Type="http://schemas.openxmlformats.org/officeDocument/2006/relationships/slideLayout" Target="../slideLayouts/slideLayout206.xml"/><Relationship Id="rId11" Type="http://schemas.openxmlformats.org/officeDocument/2006/relationships/slideLayout" Target="../slideLayouts/slideLayout211.xml"/><Relationship Id="rId24" Type="http://schemas.openxmlformats.org/officeDocument/2006/relationships/slideLayout" Target="../slideLayouts/slideLayout224.xml"/><Relationship Id="rId32" Type="http://schemas.openxmlformats.org/officeDocument/2006/relationships/slideLayout" Target="../slideLayouts/slideLayout232.xml"/><Relationship Id="rId37" Type="http://schemas.openxmlformats.org/officeDocument/2006/relationships/slideLayout" Target="../slideLayouts/slideLayout237.xml"/><Relationship Id="rId40" Type="http://schemas.openxmlformats.org/officeDocument/2006/relationships/slideLayout" Target="../slideLayouts/slideLayout240.xml"/><Relationship Id="rId45" Type="http://schemas.openxmlformats.org/officeDocument/2006/relationships/slideLayout" Target="../slideLayouts/slideLayout245.xml"/><Relationship Id="rId5" Type="http://schemas.openxmlformats.org/officeDocument/2006/relationships/slideLayout" Target="../slideLayouts/slideLayout205.xml"/><Relationship Id="rId15" Type="http://schemas.openxmlformats.org/officeDocument/2006/relationships/slideLayout" Target="../slideLayouts/slideLayout215.xml"/><Relationship Id="rId23" Type="http://schemas.openxmlformats.org/officeDocument/2006/relationships/slideLayout" Target="../slideLayouts/slideLayout223.xml"/><Relationship Id="rId28" Type="http://schemas.openxmlformats.org/officeDocument/2006/relationships/slideLayout" Target="../slideLayouts/slideLayout228.xml"/><Relationship Id="rId36" Type="http://schemas.openxmlformats.org/officeDocument/2006/relationships/slideLayout" Target="../slideLayouts/slideLayout236.xml"/><Relationship Id="rId49" Type="http://schemas.openxmlformats.org/officeDocument/2006/relationships/slideLayout" Target="../slideLayouts/slideLayout249.xml"/><Relationship Id="rId10" Type="http://schemas.openxmlformats.org/officeDocument/2006/relationships/slideLayout" Target="../slideLayouts/slideLayout210.xml"/><Relationship Id="rId19" Type="http://schemas.openxmlformats.org/officeDocument/2006/relationships/slideLayout" Target="../slideLayouts/slideLayout219.xml"/><Relationship Id="rId31" Type="http://schemas.openxmlformats.org/officeDocument/2006/relationships/slideLayout" Target="../slideLayouts/slideLayout231.xml"/><Relationship Id="rId44" Type="http://schemas.openxmlformats.org/officeDocument/2006/relationships/slideLayout" Target="../slideLayouts/slideLayout244.xml"/><Relationship Id="rId4" Type="http://schemas.openxmlformats.org/officeDocument/2006/relationships/slideLayout" Target="../slideLayouts/slideLayout204.xml"/><Relationship Id="rId9" Type="http://schemas.openxmlformats.org/officeDocument/2006/relationships/slideLayout" Target="../slideLayouts/slideLayout209.xml"/><Relationship Id="rId14" Type="http://schemas.openxmlformats.org/officeDocument/2006/relationships/slideLayout" Target="../slideLayouts/slideLayout214.xml"/><Relationship Id="rId22" Type="http://schemas.openxmlformats.org/officeDocument/2006/relationships/slideLayout" Target="../slideLayouts/slideLayout222.xml"/><Relationship Id="rId27" Type="http://schemas.openxmlformats.org/officeDocument/2006/relationships/slideLayout" Target="../slideLayouts/slideLayout227.xml"/><Relationship Id="rId30" Type="http://schemas.openxmlformats.org/officeDocument/2006/relationships/slideLayout" Target="../slideLayouts/slideLayout230.xml"/><Relationship Id="rId35" Type="http://schemas.openxmlformats.org/officeDocument/2006/relationships/slideLayout" Target="../slideLayouts/slideLayout235.xml"/><Relationship Id="rId43" Type="http://schemas.openxmlformats.org/officeDocument/2006/relationships/slideLayout" Target="../slideLayouts/slideLayout243.xml"/><Relationship Id="rId48" Type="http://schemas.openxmlformats.org/officeDocument/2006/relationships/slideLayout" Target="../slideLayouts/slideLayout248.xml"/><Relationship Id="rId8" Type="http://schemas.openxmlformats.org/officeDocument/2006/relationships/slideLayout" Target="../slideLayouts/slideLayout208.xml"/><Relationship Id="rId5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3" Type="http://schemas.openxmlformats.org/officeDocument/2006/relationships/slideLayout" Target="../slideLayouts/slideLayout263.xml"/><Relationship Id="rId18" Type="http://schemas.openxmlformats.org/officeDocument/2006/relationships/slideLayout" Target="../slideLayouts/slideLayout268.xml"/><Relationship Id="rId26" Type="http://schemas.openxmlformats.org/officeDocument/2006/relationships/slideLayout" Target="../slideLayouts/slideLayout276.xml"/><Relationship Id="rId39" Type="http://schemas.openxmlformats.org/officeDocument/2006/relationships/slideLayout" Target="../slideLayouts/slideLayout289.xml"/><Relationship Id="rId3" Type="http://schemas.openxmlformats.org/officeDocument/2006/relationships/slideLayout" Target="../slideLayouts/slideLayout253.xml"/><Relationship Id="rId21" Type="http://schemas.openxmlformats.org/officeDocument/2006/relationships/slideLayout" Target="../slideLayouts/slideLayout271.xml"/><Relationship Id="rId34" Type="http://schemas.openxmlformats.org/officeDocument/2006/relationships/slideLayout" Target="../slideLayouts/slideLayout284.xml"/><Relationship Id="rId42" Type="http://schemas.openxmlformats.org/officeDocument/2006/relationships/slideLayout" Target="../slideLayouts/slideLayout292.xml"/><Relationship Id="rId47" Type="http://schemas.openxmlformats.org/officeDocument/2006/relationships/slideLayout" Target="../slideLayouts/slideLayout297.xml"/><Relationship Id="rId50" Type="http://schemas.openxmlformats.org/officeDocument/2006/relationships/slideLayout" Target="../slideLayouts/slideLayout300.xml"/><Relationship Id="rId7" Type="http://schemas.openxmlformats.org/officeDocument/2006/relationships/slideLayout" Target="../slideLayouts/slideLayout257.xml"/><Relationship Id="rId12" Type="http://schemas.openxmlformats.org/officeDocument/2006/relationships/slideLayout" Target="../slideLayouts/slideLayout262.xml"/><Relationship Id="rId17" Type="http://schemas.openxmlformats.org/officeDocument/2006/relationships/slideLayout" Target="../slideLayouts/slideLayout267.xml"/><Relationship Id="rId25" Type="http://schemas.openxmlformats.org/officeDocument/2006/relationships/slideLayout" Target="../slideLayouts/slideLayout275.xml"/><Relationship Id="rId33" Type="http://schemas.openxmlformats.org/officeDocument/2006/relationships/slideLayout" Target="../slideLayouts/slideLayout283.xml"/><Relationship Id="rId38" Type="http://schemas.openxmlformats.org/officeDocument/2006/relationships/slideLayout" Target="../slideLayouts/slideLayout288.xml"/><Relationship Id="rId46" Type="http://schemas.openxmlformats.org/officeDocument/2006/relationships/slideLayout" Target="../slideLayouts/slideLayout296.xml"/><Relationship Id="rId2" Type="http://schemas.openxmlformats.org/officeDocument/2006/relationships/slideLayout" Target="../slideLayouts/slideLayout252.xml"/><Relationship Id="rId16" Type="http://schemas.openxmlformats.org/officeDocument/2006/relationships/slideLayout" Target="../slideLayouts/slideLayout266.xml"/><Relationship Id="rId20" Type="http://schemas.openxmlformats.org/officeDocument/2006/relationships/slideLayout" Target="../slideLayouts/slideLayout270.xml"/><Relationship Id="rId29" Type="http://schemas.openxmlformats.org/officeDocument/2006/relationships/slideLayout" Target="../slideLayouts/slideLayout279.xml"/><Relationship Id="rId41" Type="http://schemas.openxmlformats.org/officeDocument/2006/relationships/slideLayout" Target="../slideLayouts/slideLayout291.xml"/><Relationship Id="rId1" Type="http://schemas.openxmlformats.org/officeDocument/2006/relationships/slideLayout" Target="../slideLayouts/slideLayout251.xml"/><Relationship Id="rId6" Type="http://schemas.openxmlformats.org/officeDocument/2006/relationships/slideLayout" Target="../slideLayouts/slideLayout256.xml"/><Relationship Id="rId11" Type="http://schemas.openxmlformats.org/officeDocument/2006/relationships/slideLayout" Target="../slideLayouts/slideLayout261.xml"/><Relationship Id="rId24" Type="http://schemas.openxmlformats.org/officeDocument/2006/relationships/slideLayout" Target="../slideLayouts/slideLayout274.xml"/><Relationship Id="rId32" Type="http://schemas.openxmlformats.org/officeDocument/2006/relationships/slideLayout" Target="../slideLayouts/slideLayout282.xml"/><Relationship Id="rId37" Type="http://schemas.openxmlformats.org/officeDocument/2006/relationships/slideLayout" Target="../slideLayouts/slideLayout287.xml"/><Relationship Id="rId40" Type="http://schemas.openxmlformats.org/officeDocument/2006/relationships/slideLayout" Target="../slideLayouts/slideLayout290.xml"/><Relationship Id="rId45" Type="http://schemas.openxmlformats.org/officeDocument/2006/relationships/slideLayout" Target="../slideLayouts/slideLayout295.xml"/><Relationship Id="rId5" Type="http://schemas.openxmlformats.org/officeDocument/2006/relationships/slideLayout" Target="../slideLayouts/slideLayout255.xml"/><Relationship Id="rId15" Type="http://schemas.openxmlformats.org/officeDocument/2006/relationships/slideLayout" Target="../slideLayouts/slideLayout265.xml"/><Relationship Id="rId23" Type="http://schemas.openxmlformats.org/officeDocument/2006/relationships/slideLayout" Target="../slideLayouts/slideLayout273.xml"/><Relationship Id="rId28" Type="http://schemas.openxmlformats.org/officeDocument/2006/relationships/slideLayout" Target="../slideLayouts/slideLayout278.xml"/><Relationship Id="rId36" Type="http://schemas.openxmlformats.org/officeDocument/2006/relationships/slideLayout" Target="../slideLayouts/slideLayout286.xml"/><Relationship Id="rId49" Type="http://schemas.openxmlformats.org/officeDocument/2006/relationships/slideLayout" Target="../slideLayouts/slideLayout299.xml"/><Relationship Id="rId10" Type="http://schemas.openxmlformats.org/officeDocument/2006/relationships/slideLayout" Target="../slideLayouts/slideLayout260.xml"/><Relationship Id="rId19" Type="http://schemas.openxmlformats.org/officeDocument/2006/relationships/slideLayout" Target="../slideLayouts/slideLayout269.xml"/><Relationship Id="rId31" Type="http://schemas.openxmlformats.org/officeDocument/2006/relationships/slideLayout" Target="../slideLayouts/slideLayout281.xml"/><Relationship Id="rId44" Type="http://schemas.openxmlformats.org/officeDocument/2006/relationships/slideLayout" Target="../slideLayouts/slideLayout294.xml"/><Relationship Id="rId4" Type="http://schemas.openxmlformats.org/officeDocument/2006/relationships/slideLayout" Target="../slideLayouts/slideLayout254.xml"/><Relationship Id="rId9" Type="http://schemas.openxmlformats.org/officeDocument/2006/relationships/slideLayout" Target="../slideLayouts/slideLayout259.xml"/><Relationship Id="rId14" Type="http://schemas.openxmlformats.org/officeDocument/2006/relationships/slideLayout" Target="../slideLayouts/slideLayout264.xml"/><Relationship Id="rId22" Type="http://schemas.openxmlformats.org/officeDocument/2006/relationships/slideLayout" Target="../slideLayouts/slideLayout272.xml"/><Relationship Id="rId27" Type="http://schemas.openxmlformats.org/officeDocument/2006/relationships/slideLayout" Target="../slideLayouts/slideLayout277.xml"/><Relationship Id="rId30" Type="http://schemas.openxmlformats.org/officeDocument/2006/relationships/slideLayout" Target="../slideLayouts/slideLayout280.xml"/><Relationship Id="rId35" Type="http://schemas.openxmlformats.org/officeDocument/2006/relationships/slideLayout" Target="../slideLayouts/slideLayout285.xml"/><Relationship Id="rId43" Type="http://schemas.openxmlformats.org/officeDocument/2006/relationships/slideLayout" Target="../slideLayouts/slideLayout293.xml"/><Relationship Id="rId48" Type="http://schemas.openxmlformats.org/officeDocument/2006/relationships/slideLayout" Target="../slideLayouts/slideLayout298.xml"/><Relationship Id="rId8" Type="http://schemas.openxmlformats.org/officeDocument/2006/relationships/slideLayout" Target="../slideLayouts/slideLayout258.xml"/><Relationship Id="rId5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3" Type="http://schemas.openxmlformats.org/officeDocument/2006/relationships/slideLayout" Target="../slideLayouts/slideLayout313.xml"/><Relationship Id="rId18" Type="http://schemas.openxmlformats.org/officeDocument/2006/relationships/slideLayout" Target="../slideLayouts/slideLayout318.xml"/><Relationship Id="rId26" Type="http://schemas.openxmlformats.org/officeDocument/2006/relationships/slideLayout" Target="../slideLayouts/slideLayout326.xml"/><Relationship Id="rId39" Type="http://schemas.openxmlformats.org/officeDocument/2006/relationships/slideLayout" Target="../slideLayouts/slideLayout339.xml"/><Relationship Id="rId3" Type="http://schemas.openxmlformats.org/officeDocument/2006/relationships/slideLayout" Target="../slideLayouts/slideLayout303.xml"/><Relationship Id="rId21" Type="http://schemas.openxmlformats.org/officeDocument/2006/relationships/slideLayout" Target="../slideLayouts/slideLayout321.xml"/><Relationship Id="rId34" Type="http://schemas.openxmlformats.org/officeDocument/2006/relationships/slideLayout" Target="../slideLayouts/slideLayout334.xml"/><Relationship Id="rId42" Type="http://schemas.openxmlformats.org/officeDocument/2006/relationships/slideLayout" Target="../slideLayouts/slideLayout342.xml"/><Relationship Id="rId47" Type="http://schemas.openxmlformats.org/officeDocument/2006/relationships/slideLayout" Target="../slideLayouts/slideLayout347.xml"/><Relationship Id="rId50" Type="http://schemas.openxmlformats.org/officeDocument/2006/relationships/slideLayout" Target="../slideLayouts/slideLayout350.xml"/><Relationship Id="rId7" Type="http://schemas.openxmlformats.org/officeDocument/2006/relationships/slideLayout" Target="../slideLayouts/slideLayout307.xml"/><Relationship Id="rId12" Type="http://schemas.openxmlformats.org/officeDocument/2006/relationships/slideLayout" Target="../slideLayouts/slideLayout312.xml"/><Relationship Id="rId17" Type="http://schemas.openxmlformats.org/officeDocument/2006/relationships/slideLayout" Target="../slideLayouts/slideLayout317.xml"/><Relationship Id="rId25" Type="http://schemas.openxmlformats.org/officeDocument/2006/relationships/slideLayout" Target="../slideLayouts/slideLayout325.xml"/><Relationship Id="rId33" Type="http://schemas.openxmlformats.org/officeDocument/2006/relationships/slideLayout" Target="../slideLayouts/slideLayout333.xml"/><Relationship Id="rId38" Type="http://schemas.openxmlformats.org/officeDocument/2006/relationships/slideLayout" Target="../slideLayouts/slideLayout338.xml"/><Relationship Id="rId46" Type="http://schemas.openxmlformats.org/officeDocument/2006/relationships/slideLayout" Target="../slideLayouts/slideLayout346.xml"/><Relationship Id="rId2" Type="http://schemas.openxmlformats.org/officeDocument/2006/relationships/slideLayout" Target="../slideLayouts/slideLayout302.xml"/><Relationship Id="rId16" Type="http://schemas.openxmlformats.org/officeDocument/2006/relationships/slideLayout" Target="../slideLayouts/slideLayout316.xml"/><Relationship Id="rId20" Type="http://schemas.openxmlformats.org/officeDocument/2006/relationships/slideLayout" Target="../slideLayouts/slideLayout320.xml"/><Relationship Id="rId29" Type="http://schemas.openxmlformats.org/officeDocument/2006/relationships/slideLayout" Target="../slideLayouts/slideLayout329.xml"/><Relationship Id="rId41" Type="http://schemas.openxmlformats.org/officeDocument/2006/relationships/slideLayout" Target="../slideLayouts/slideLayout341.xml"/><Relationship Id="rId1" Type="http://schemas.openxmlformats.org/officeDocument/2006/relationships/slideLayout" Target="../slideLayouts/slideLayout301.xml"/><Relationship Id="rId6" Type="http://schemas.openxmlformats.org/officeDocument/2006/relationships/slideLayout" Target="../slideLayouts/slideLayout306.xml"/><Relationship Id="rId11" Type="http://schemas.openxmlformats.org/officeDocument/2006/relationships/slideLayout" Target="../slideLayouts/slideLayout311.xml"/><Relationship Id="rId24" Type="http://schemas.openxmlformats.org/officeDocument/2006/relationships/slideLayout" Target="../slideLayouts/slideLayout324.xml"/><Relationship Id="rId32" Type="http://schemas.openxmlformats.org/officeDocument/2006/relationships/slideLayout" Target="../slideLayouts/slideLayout332.xml"/><Relationship Id="rId37" Type="http://schemas.openxmlformats.org/officeDocument/2006/relationships/slideLayout" Target="../slideLayouts/slideLayout337.xml"/><Relationship Id="rId40" Type="http://schemas.openxmlformats.org/officeDocument/2006/relationships/slideLayout" Target="../slideLayouts/slideLayout340.xml"/><Relationship Id="rId45" Type="http://schemas.openxmlformats.org/officeDocument/2006/relationships/slideLayout" Target="../slideLayouts/slideLayout345.xml"/><Relationship Id="rId5" Type="http://schemas.openxmlformats.org/officeDocument/2006/relationships/slideLayout" Target="../slideLayouts/slideLayout305.xml"/><Relationship Id="rId15" Type="http://schemas.openxmlformats.org/officeDocument/2006/relationships/slideLayout" Target="../slideLayouts/slideLayout315.xml"/><Relationship Id="rId23" Type="http://schemas.openxmlformats.org/officeDocument/2006/relationships/slideLayout" Target="../slideLayouts/slideLayout323.xml"/><Relationship Id="rId28" Type="http://schemas.openxmlformats.org/officeDocument/2006/relationships/slideLayout" Target="../slideLayouts/slideLayout328.xml"/><Relationship Id="rId36" Type="http://schemas.openxmlformats.org/officeDocument/2006/relationships/slideLayout" Target="../slideLayouts/slideLayout336.xml"/><Relationship Id="rId49" Type="http://schemas.openxmlformats.org/officeDocument/2006/relationships/slideLayout" Target="../slideLayouts/slideLayout349.xml"/><Relationship Id="rId10" Type="http://schemas.openxmlformats.org/officeDocument/2006/relationships/slideLayout" Target="../slideLayouts/slideLayout310.xml"/><Relationship Id="rId19" Type="http://schemas.openxmlformats.org/officeDocument/2006/relationships/slideLayout" Target="../slideLayouts/slideLayout319.xml"/><Relationship Id="rId31" Type="http://schemas.openxmlformats.org/officeDocument/2006/relationships/slideLayout" Target="../slideLayouts/slideLayout331.xml"/><Relationship Id="rId44" Type="http://schemas.openxmlformats.org/officeDocument/2006/relationships/slideLayout" Target="../slideLayouts/slideLayout344.xml"/><Relationship Id="rId4" Type="http://schemas.openxmlformats.org/officeDocument/2006/relationships/slideLayout" Target="../slideLayouts/slideLayout304.xml"/><Relationship Id="rId9" Type="http://schemas.openxmlformats.org/officeDocument/2006/relationships/slideLayout" Target="../slideLayouts/slideLayout309.xml"/><Relationship Id="rId14" Type="http://schemas.openxmlformats.org/officeDocument/2006/relationships/slideLayout" Target="../slideLayouts/slideLayout314.xml"/><Relationship Id="rId22" Type="http://schemas.openxmlformats.org/officeDocument/2006/relationships/slideLayout" Target="../slideLayouts/slideLayout322.xml"/><Relationship Id="rId27" Type="http://schemas.openxmlformats.org/officeDocument/2006/relationships/slideLayout" Target="../slideLayouts/slideLayout327.xml"/><Relationship Id="rId30" Type="http://schemas.openxmlformats.org/officeDocument/2006/relationships/slideLayout" Target="../slideLayouts/slideLayout330.xml"/><Relationship Id="rId35" Type="http://schemas.openxmlformats.org/officeDocument/2006/relationships/slideLayout" Target="../slideLayouts/slideLayout335.xml"/><Relationship Id="rId43" Type="http://schemas.openxmlformats.org/officeDocument/2006/relationships/slideLayout" Target="../slideLayouts/slideLayout343.xml"/><Relationship Id="rId48" Type="http://schemas.openxmlformats.org/officeDocument/2006/relationships/slideLayout" Target="../slideLayouts/slideLayout348.xml"/><Relationship Id="rId8" Type="http://schemas.openxmlformats.org/officeDocument/2006/relationships/slideLayout" Target="../slideLayouts/slideLayout308.xml"/><Relationship Id="rId5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3" Type="http://schemas.openxmlformats.org/officeDocument/2006/relationships/slideLayout" Target="../slideLayouts/slideLayout363.xml"/><Relationship Id="rId18" Type="http://schemas.openxmlformats.org/officeDocument/2006/relationships/slideLayout" Target="../slideLayouts/slideLayout368.xml"/><Relationship Id="rId26" Type="http://schemas.openxmlformats.org/officeDocument/2006/relationships/slideLayout" Target="../slideLayouts/slideLayout376.xml"/><Relationship Id="rId39" Type="http://schemas.openxmlformats.org/officeDocument/2006/relationships/slideLayout" Target="../slideLayouts/slideLayout389.xml"/><Relationship Id="rId3" Type="http://schemas.openxmlformats.org/officeDocument/2006/relationships/slideLayout" Target="../slideLayouts/slideLayout353.xml"/><Relationship Id="rId21" Type="http://schemas.openxmlformats.org/officeDocument/2006/relationships/slideLayout" Target="../slideLayouts/slideLayout371.xml"/><Relationship Id="rId34" Type="http://schemas.openxmlformats.org/officeDocument/2006/relationships/slideLayout" Target="../slideLayouts/slideLayout384.xml"/><Relationship Id="rId42" Type="http://schemas.openxmlformats.org/officeDocument/2006/relationships/slideLayout" Target="../slideLayouts/slideLayout392.xml"/><Relationship Id="rId47" Type="http://schemas.openxmlformats.org/officeDocument/2006/relationships/slideLayout" Target="../slideLayouts/slideLayout397.xml"/><Relationship Id="rId50" Type="http://schemas.openxmlformats.org/officeDocument/2006/relationships/slideLayout" Target="../slideLayouts/slideLayout400.xml"/><Relationship Id="rId7" Type="http://schemas.openxmlformats.org/officeDocument/2006/relationships/slideLayout" Target="../slideLayouts/slideLayout357.xml"/><Relationship Id="rId12" Type="http://schemas.openxmlformats.org/officeDocument/2006/relationships/slideLayout" Target="../slideLayouts/slideLayout362.xml"/><Relationship Id="rId17" Type="http://schemas.openxmlformats.org/officeDocument/2006/relationships/slideLayout" Target="../slideLayouts/slideLayout367.xml"/><Relationship Id="rId25" Type="http://schemas.openxmlformats.org/officeDocument/2006/relationships/slideLayout" Target="../slideLayouts/slideLayout375.xml"/><Relationship Id="rId33" Type="http://schemas.openxmlformats.org/officeDocument/2006/relationships/slideLayout" Target="../slideLayouts/slideLayout383.xml"/><Relationship Id="rId38" Type="http://schemas.openxmlformats.org/officeDocument/2006/relationships/slideLayout" Target="../slideLayouts/slideLayout388.xml"/><Relationship Id="rId46" Type="http://schemas.openxmlformats.org/officeDocument/2006/relationships/slideLayout" Target="../slideLayouts/slideLayout396.xml"/><Relationship Id="rId2" Type="http://schemas.openxmlformats.org/officeDocument/2006/relationships/slideLayout" Target="../slideLayouts/slideLayout352.xml"/><Relationship Id="rId16" Type="http://schemas.openxmlformats.org/officeDocument/2006/relationships/slideLayout" Target="../slideLayouts/slideLayout366.xml"/><Relationship Id="rId20" Type="http://schemas.openxmlformats.org/officeDocument/2006/relationships/slideLayout" Target="../slideLayouts/slideLayout370.xml"/><Relationship Id="rId29" Type="http://schemas.openxmlformats.org/officeDocument/2006/relationships/slideLayout" Target="../slideLayouts/slideLayout379.xml"/><Relationship Id="rId41" Type="http://schemas.openxmlformats.org/officeDocument/2006/relationships/slideLayout" Target="../slideLayouts/slideLayout391.xml"/><Relationship Id="rId1" Type="http://schemas.openxmlformats.org/officeDocument/2006/relationships/slideLayout" Target="../slideLayouts/slideLayout351.xml"/><Relationship Id="rId6" Type="http://schemas.openxmlformats.org/officeDocument/2006/relationships/slideLayout" Target="../slideLayouts/slideLayout356.xml"/><Relationship Id="rId11" Type="http://schemas.openxmlformats.org/officeDocument/2006/relationships/slideLayout" Target="../slideLayouts/slideLayout361.xml"/><Relationship Id="rId24" Type="http://schemas.openxmlformats.org/officeDocument/2006/relationships/slideLayout" Target="../slideLayouts/slideLayout374.xml"/><Relationship Id="rId32" Type="http://schemas.openxmlformats.org/officeDocument/2006/relationships/slideLayout" Target="../slideLayouts/slideLayout382.xml"/><Relationship Id="rId37" Type="http://schemas.openxmlformats.org/officeDocument/2006/relationships/slideLayout" Target="../slideLayouts/slideLayout387.xml"/><Relationship Id="rId40" Type="http://schemas.openxmlformats.org/officeDocument/2006/relationships/slideLayout" Target="../slideLayouts/slideLayout390.xml"/><Relationship Id="rId45" Type="http://schemas.openxmlformats.org/officeDocument/2006/relationships/slideLayout" Target="../slideLayouts/slideLayout395.xml"/><Relationship Id="rId5" Type="http://schemas.openxmlformats.org/officeDocument/2006/relationships/slideLayout" Target="../slideLayouts/slideLayout355.xml"/><Relationship Id="rId15" Type="http://schemas.openxmlformats.org/officeDocument/2006/relationships/slideLayout" Target="../slideLayouts/slideLayout365.xml"/><Relationship Id="rId23" Type="http://schemas.openxmlformats.org/officeDocument/2006/relationships/slideLayout" Target="../slideLayouts/slideLayout373.xml"/><Relationship Id="rId28" Type="http://schemas.openxmlformats.org/officeDocument/2006/relationships/slideLayout" Target="../slideLayouts/slideLayout378.xml"/><Relationship Id="rId36" Type="http://schemas.openxmlformats.org/officeDocument/2006/relationships/slideLayout" Target="../slideLayouts/slideLayout386.xml"/><Relationship Id="rId49" Type="http://schemas.openxmlformats.org/officeDocument/2006/relationships/slideLayout" Target="../slideLayouts/slideLayout399.xml"/><Relationship Id="rId10" Type="http://schemas.openxmlformats.org/officeDocument/2006/relationships/slideLayout" Target="../slideLayouts/slideLayout360.xml"/><Relationship Id="rId19" Type="http://schemas.openxmlformats.org/officeDocument/2006/relationships/slideLayout" Target="../slideLayouts/slideLayout369.xml"/><Relationship Id="rId31" Type="http://schemas.openxmlformats.org/officeDocument/2006/relationships/slideLayout" Target="../slideLayouts/slideLayout381.xml"/><Relationship Id="rId44" Type="http://schemas.openxmlformats.org/officeDocument/2006/relationships/slideLayout" Target="../slideLayouts/slideLayout394.xml"/><Relationship Id="rId4" Type="http://schemas.openxmlformats.org/officeDocument/2006/relationships/slideLayout" Target="../slideLayouts/slideLayout354.xml"/><Relationship Id="rId9" Type="http://schemas.openxmlformats.org/officeDocument/2006/relationships/slideLayout" Target="../slideLayouts/slideLayout359.xml"/><Relationship Id="rId14" Type="http://schemas.openxmlformats.org/officeDocument/2006/relationships/slideLayout" Target="../slideLayouts/slideLayout364.xml"/><Relationship Id="rId22" Type="http://schemas.openxmlformats.org/officeDocument/2006/relationships/slideLayout" Target="../slideLayouts/slideLayout372.xml"/><Relationship Id="rId27" Type="http://schemas.openxmlformats.org/officeDocument/2006/relationships/slideLayout" Target="../slideLayouts/slideLayout377.xml"/><Relationship Id="rId30" Type="http://schemas.openxmlformats.org/officeDocument/2006/relationships/slideLayout" Target="../slideLayouts/slideLayout380.xml"/><Relationship Id="rId35" Type="http://schemas.openxmlformats.org/officeDocument/2006/relationships/slideLayout" Target="../slideLayouts/slideLayout385.xml"/><Relationship Id="rId43" Type="http://schemas.openxmlformats.org/officeDocument/2006/relationships/slideLayout" Target="../slideLayouts/slideLayout393.xml"/><Relationship Id="rId48" Type="http://schemas.openxmlformats.org/officeDocument/2006/relationships/slideLayout" Target="../slideLayouts/slideLayout398.xml"/><Relationship Id="rId8" Type="http://schemas.openxmlformats.org/officeDocument/2006/relationships/slideLayout" Target="../slideLayouts/slideLayout358.xml"/><Relationship Id="rId5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3" Type="http://schemas.openxmlformats.org/officeDocument/2006/relationships/slideLayout" Target="../slideLayouts/slideLayout413.xml"/><Relationship Id="rId18" Type="http://schemas.openxmlformats.org/officeDocument/2006/relationships/slideLayout" Target="../slideLayouts/slideLayout418.xml"/><Relationship Id="rId26" Type="http://schemas.openxmlformats.org/officeDocument/2006/relationships/slideLayout" Target="../slideLayouts/slideLayout426.xml"/><Relationship Id="rId39" Type="http://schemas.openxmlformats.org/officeDocument/2006/relationships/slideLayout" Target="../slideLayouts/slideLayout439.xml"/><Relationship Id="rId3" Type="http://schemas.openxmlformats.org/officeDocument/2006/relationships/slideLayout" Target="../slideLayouts/slideLayout403.xml"/><Relationship Id="rId21" Type="http://schemas.openxmlformats.org/officeDocument/2006/relationships/slideLayout" Target="../slideLayouts/slideLayout421.xml"/><Relationship Id="rId34" Type="http://schemas.openxmlformats.org/officeDocument/2006/relationships/slideLayout" Target="../slideLayouts/slideLayout434.xml"/><Relationship Id="rId42" Type="http://schemas.openxmlformats.org/officeDocument/2006/relationships/slideLayout" Target="../slideLayouts/slideLayout442.xml"/><Relationship Id="rId47" Type="http://schemas.openxmlformats.org/officeDocument/2006/relationships/slideLayout" Target="../slideLayouts/slideLayout447.xml"/><Relationship Id="rId50" Type="http://schemas.openxmlformats.org/officeDocument/2006/relationships/slideLayout" Target="../slideLayouts/slideLayout450.xml"/><Relationship Id="rId7" Type="http://schemas.openxmlformats.org/officeDocument/2006/relationships/slideLayout" Target="../slideLayouts/slideLayout407.xml"/><Relationship Id="rId12" Type="http://schemas.openxmlformats.org/officeDocument/2006/relationships/slideLayout" Target="../slideLayouts/slideLayout412.xml"/><Relationship Id="rId17" Type="http://schemas.openxmlformats.org/officeDocument/2006/relationships/slideLayout" Target="../slideLayouts/slideLayout417.xml"/><Relationship Id="rId25" Type="http://schemas.openxmlformats.org/officeDocument/2006/relationships/slideLayout" Target="../slideLayouts/slideLayout425.xml"/><Relationship Id="rId33" Type="http://schemas.openxmlformats.org/officeDocument/2006/relationships/slideLayout" Target="../slideLayouts/slideLayout433.xml"/><Relationship Id="rId38" Type="http://schemas.openxmlformats.org/officeDocument/2006/relationships/slideLayout" Target="../slideLayouts/slideLayout438.xml"/><Relationship Id="rId46" Type="http://schemas.openxmlformats.org/officeDocument/2006/relationships/slideLayout" Target="../slideLayouts/slideLayout446.xml"/><Relationship Id="rId2" Type="http://schemas.openxmlformats.org/officeDocument/2006/relationships/slideLayout" Target="../slideLayouts/slideLayout402.xml"/><Relationship Id="rId16" Type="http://schemas.openxmlformats.org/officeDocument/2006/relationships/slideLayout" Target="../slideLayouts/slideLayout416.xml"/><Relationship Id="rId20" Type="http://schemas.openxmlformats.org/officeDocument/2006/relationships/slideLayout" Target="../slideLayouts/slideLayout420.xml"/><Relationship Id="rId29" Type="http://schemas.openxmlformats.org/officeDocument/2006/relationships/slideLayout" Target="../slideLayouts/slideLayout429.xml"/><Relationship Id="rId41" Type="http://schemas.openxmlformats.org/officeDocument/2006/relationships/slideLayout" Target="../slideLayouts/slideLayout441.xml"/><Relationship Id="rId1" Type="http://schemas.openxmlformats.org/officeDocument/2006/relationships/slideLayout" Target="../slideLayouts/slideLayout401.xml"/><Relationship Id="rId6" Type="http://schemas.openxmlformats.org/officeDocument/2006/relationships/slideLayout" Target="../slideLayouts/slideLayout406.xml"/><Relationship Id="rId11" Type="http://schemas.openxmlformats.org/officeDocument/2006/relationships/slideLayout" Target="../slideLayouts/slideLayout411.xml"/><Relationship Id="rId24" Type="http://schemas.openxmlformats.org/officeDocument/2006/relationships/slideLayout" Target="../slideLayouts/slideLayout424.xml"/><Relationship Id="rId32" Type="http://schemas.openxmlformats.org/officeDocument/2006/relationships/slideLayout" Target="../slideLayouts/slideLayout432.xml"/><Relationship Id="rId37" Type="http://schemas.openxmlformats.org/officeDocument/2006/relationships/slideLayout" Target="../slideLayouts/slideLayout437.xml"/><Relationship Id="rId40" Type="http://schemas.openxmlformats.org/officeDocument/2006/relationships/slideLayout" Target="../slideLayouts/slideLayout440.xml"/><Relationship Id="rId45" Type="http://schemas.openxmlformats.org/officeDocument/2006/relationships/slideLayout" Target="../slideLayouts/slideLayout445.xml"/><Relationship Id="rId5" Type="http://schemas.openxmlformats.org/officeDocument/2006/relationships/slideLayout" Target="../slideLayouts/slideLayout405.xml"/><Relationship Id="rId15" Type="http://schemas.openxmlformats.org/officeDocument/2006/relationships/slideLayout" Target="../slideLayouts/slideLayout415.xml"/><Relationship Id="rId23" Type="http://schemas.openxmlformats.org/officeDocument/2006/relationships/slideLayout" Target="../slideLayouts/slideLayout423.xml"/><Relationship Id="rId28" Type="http://schemas.openxmlformats.org/officeDocument/2006/relationships/slideLayout" Target="../slideLayouts/slideLayout428.xml"/><Relationship Id="rId36" Type="http://schemas.openxmlformats.org/officeDocument/2006/relationships/slideLayout" Target="../slideLayouts/slideLayout436.xml"/><Relationship Id="rId49" Type="http://schemas.openxmlformats.org/officeDocument/2006/relationships/slideLayout" Target="../slideLayouts/slideLayout449.xml"/><Relationship Id="rId10" Type="http://schemas.openxmlformats.org/officeDocument/2006/relationships/slideLayout" Target="../slideLayouts/slideLayout410.xml"/><Relationship Id="rId19" Type="http://schemas.openxmlformats.org/officeDocument/2006/relationships/slideLayout" Target="../slideLayouts/slideLayout419.xml"/><Relationship Id="rId31" Type="http://schemas.openxmlformats.org/officeDocument/2006/relationships/slideLayout" Target="../slideLayouts/slideLayout431.xml"/><Relationship Id="rId44" Type="http://schemas.openxmlformats.org/officeDocument/2006/relationships/slideLayout" Target="../slideLayouts/slideLayout444.xml"/><Relationship Id="rId4" Type="http://schemas.openxmlformats.org/officeDocument/2006/relationships/slideLayout" Target="../slideLayouts/slideLayout404.xml"/><Relationship Id="rId9" Type="http://schemas.openxmlformats.org/officeDocument/2006/relationships/slideLayout" Target="../slideLayouts/slideLayout409.xml"/><Relationship Id="rId14" Type="http://schemas.openxmlformats.org/officeDocument/2006/relationships/slideLayout" Target="../slideLayouts/slideLayout414.xml"/><Relationship Id="rId22" Type="http://schemas.openxmlformats.org/officeDocument/2006/relationships/slideLayout" Target="../slideLayouts/slideLayout422.xml"/><Relationship Id="rId27" Type="http://schemas.openxmlformats.org/officeDocument/2006/relationships/slideLayout" Target="../slideLayouts/slideLayout427.xml"/><Relationship Id="rId30" Type="http://schemas.openxmlformats.org/officeDocument/2006/relationships/slideLayout" Target="../slideLayouts/slideLayout430.xml"/><Relationship Id="rId35" Type="http://schemas.openxmlformats.org/officeDocument/2006/relationships/slideLayout" Target="../slideLayouts/slideLayout435.xml"/><Relationship Id="rId43" Type="http://schemas.openxmlformats.org/officeDocument/2006/relationships/slideLayout" Target="../slideLayouts/slideLayout443.xml"/><Relationship Id="rId48" Type="http://schemas.openxmlformats.org/officeDocument/2006/relationships/slideLayout" Target="../slideLayouts/slideLayout448.xml"/><Relationship Id="rId8" Type="http://schemas.openxmlformats.org/officeDocument/2006/relationships/slideLayout" Target="../slideLayouts/slideLayout408.xml"/><Relationship Id="rId5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utoShape 1"/>
          <p:cNvSpPr>
            <a:spLocks noGrp="1"/>
          </p:cNvSpPr>
          <p:nvPr>
            <p:ph type="title"/>
          </p:nvPr>
        </p:nvSpPr>
        <p:spPr>
          <a:xfrm>
            <a:off x="640080" y="384493"/>
            <a:ext cx="11521440" cy="1600200"/>
          </a:xfrm>
          <a:prstGeom prst="rect">
            <a:avLst/>
          </a:prstGeom>
        </p:spPr>
        <p:txBody>
          <a:bodyPr vert="horz" wrap="square" lIns="128016" tIns="64008" rIns="128016" bIns="64008" rtlCol="0" anchor="ctr" anchorCtr="0">
            <a:normAutofit/>
          </a:bodyPr>
          <a:lstStyle/>
          <a:p>
            <a:pPr lvl="0" algn="ctr">
              <a:spcBef>
                <a:spcPct val="0"/>
              </a:spcBef>
            </a:pPr>
            <a:r>
              <a:rPr lang="en-US" sz="6200" b="0" i="0" u="none" strike="noStrike" baseline="0">
                <a:solidFill>
                  <a:srgbClr val="000000"/>
                </a:solidFill>
                <a:latin typeface="Calibri"/>
              </a:rPr>
              <a:t>マスター タイトルの書式設定</a:t>
            </a:r>
          </a:p>
        </p:txBody>
      </p:sp>
      <p:sp>
        <p:nvSpPr>
          <p:cNvPr id="3" name="AutoShape 2"/>
          <p:cNvSpPr>
            <a:spLocks noGrp="1"/>
          </p:cNvSpPr>
          <p:nvPr>
            <p:ph type="body"/>
          </p:nvPr>
        </p:nvSpPr>
        <p:spPr>
          <a:xfrm>
            <a:off x="640080" y="2240281"/>
            <a:ext cx="11521440" cy="6336348"/>
          </a:xfrm>
          <a:prstGeom prst="rect">
            <a:avLst/>
          </a:prstGeom>
        </p:spPr>
        <p:txBody>
          <a:bodyPr vert="horz" wrap="square" lIns="128016" tIns="64008" rIns="128016" bIns="64008" rtlCol="0" anchor="t" anchorCtr="0">
            <a:normAutofit/>
          </a:bodyPr>
          <a:lstStyle/>
          <a:p>
            <a:pPr marL="480060" lvl="0" indent="-480060" algn="l">
              <a:spcBef>
                <a:spcPct val="20000"/>
              </a:spcBef>
            </a:pPr>
            <a:r>
              <a:rPr lang="en-US" sz="4500" b="0" i="0" u="none" strike="noStrike" baseline="0">
                <a:solidFill>
                  <a:srgbClr val="000000"/>
                </a:solidFill>
                <a:latin typeface="Calibri"/>
              </a:rPr>
              <a:t>マスター テキストの書式設定</a:t>
            </a:r>
          </a:p>
          <a:p>
            <a:pPr marL="1040130" lvl="1" indent="-400050" algn="l">
              <a:spcBef>
                <a:spcPct val="20000"/>
              </a:spcBef>
            </a:pPr>
            <a:r>
              <a:rPr lang="en-US" sz="3900" b="0" i="0" u="none" strike="noStrike" baseline="0">
                <a:solidFill>
                  <a:srgbClr val="000000"/>
                </a:solidFill>
                <a:latin typeface="Calibri"/>
              </a:rPr>
              <a:t>第 2 レベル</a:t>
            </a:r>
          </a:p>
          <a:p>
            <a:pPr marL="1600200" lvl="2" indent="-320040" algn="l">
              <a:spcBef>
                <a:spcPct val="20000"/>
              </a:spcBef>
            </a:pPr>
            <a:r>
              <a:rPr lang="en-US" sz="3400" b="0" i="0" u="none" strike="noStrike" baseline="0">
                <a:solidFill>
                  <a:srgbClr val="000000"/>
                </a:solidFill>
                <a:latin typeface="Calibri"/>
              </a:rPr>
              <a:t>第 3 レベル</a:t>
            </a:r>
          </a:p>
          <a:p>
            <a:pPr marL="2240280" lvl="3" indent="-320040" algn="l">
              <a:spcBef>
                <a:spcPct val="20000"/>
              </a:spcBef>
            </a:pPr>
            <a:r>
              <a:rPr lang="en-US" sz="2800" b="0" i="0" u="none" strike="noStrike" baseline="0">
                <a:solidFill>
                  <a:srgbClr val="000000"/>
                </a:solidFill>
                <a:latin typeface="Calibri"/>
              </a:rPr>
              <a:t>第 4 レベル</a:t>
            </a:r>
          </a:p>
          <a:p>
            <a:pPr marL="2880360" lvl="4" indent="-320040" algn="l">
              <a:spcBef>
                <a:spcPct val="20000"/>
              </a:spcBef>
            </a:pPr>
            <a:r>
              <a:rPr lang="en-US" sz="2800" b="0" i="0" u="none" strike="noStrike" baseline="0">
                <a:solidFill>
                  <a:srgbClr val="000000"/>
                </a:solidFill>
                <a:latin typeface="Calibri"/>
              </a:rPr>
              <a:t>第 5 レベル</a:t>
            </a:r>
          </a:p>
        </p:txBody>
      </p:sp>
      <p:sp>
        <p:nvSpPr>
          <p:cNvPr id="4" name="AutoShape 3"/>
          <p:cNvSpPr>
            <a:spLocks noGrp="1"/>
          </p:cNvSpPr>
          <p:nvPr>
            <p:ph type="dt"/>
          </p:nvPr>
        </p:nvSpPr>
        <p:spPr>
          <a:xfrm>
            <a:off x="640080" y="8898891"/>
            <a:ext cx="2987040" cy="511175"/>
          </a:xfrm>
          <a:prstGeom prst="rect">
            <a:avLst/>
          </a:prstGeom>
        </p:spPr>
        <p:txBody>
          <a:bodyPr vert="horz" wrap="square" lIns="128016" tIns="64008" rIns="128016" bIns="64008" rtlCol="0" anchor="ctr" anchorCtr="0">
            <a:normAutofit/>
          </a:bodyPr>
          <a:lstStyle/>
          <a:p>
            <a:pPr marL="0" lvl="0" algn="l"/>
            <a:r>
              <a:rPr lang="en-US" sz="1700" b="0" i="0" u="none" strike="noStrike" baseline="0">
                <a:solidFill>
                  <a:srgbClr val="404040"/>
                </a:solidFill>
                <a:latin typeface="Calibri"/>
              </a:rPr>
              <a:t>17/11/13</a:t>
            </a:r>
          </a:p>
        </p:txBody>
      </p:sp>
      <p:sp>
        <p:nvSpPr>
          <p:cNvPr id="5" name="AutoShape 4"/>
          <p:cNvSpPr>
            <a:spLocks noGrp="1"/>
          </p:cNvSpPr>
          <p:nvPr>
            <p:ph type="ftr"/>
          </p:nvPr>
        </p:nvSpPr>
        <p:spPr>
          <a:xfrm>
            <a:off x="4373880" y="8898891"/>
            <a:ext cx="4053840" cy="511175"/>
          </a:xfrm>
          <a:prstGeom prst="rect">
            <a:avLst/>
          </a:prstGeom>
        </p:spPr>
        <p:txBody>
          <a:bodyPr vert="horz" wrap="square" lIns="128016" tIns="64008" rIns="128016" bIns="64008" rtlCol="0" anchor="ctr" anchorCtr="0">
            <a:normAutofit/>
          </a:bodyPr>
          <a:lstStyle/>
          <a:p>
            <a:pPr marL="0" lvl="0" algn="ctr"/>
            <a:endParaRPr/>
          </a:p>
        </p:txBody>
      </p:sp>
      <p:sp>
        <p:nvSpPr>
          <p:cNvPr id="6" name="AutoShape 5"/>
          <p:cNvSpPr>
            <a:spLocks noGrp="1"/>
          </p:cNvSpPr>
          <p:nvPr>
            <p:ph type="sldNum"/>
          </p:nvPr>
        </p:nvSpPr>
        <p:spPr>
          <a:xfrm>
            <a:off x="9174480" y="8898891"/>
            <a:ext cx="2987040" cy="511175"/>
          </a:xfrm>
          <a:prstGeom prst="rect">
            <a:avLst/>
          </a:prstGeom>
        </p:spPr>
        <p:txBody>
          <a:bodyPr vert="horz" wrap="square" lIns="128016" tIns="64008" rIns="128016" bIns="64008" rtlCol="0" anchor="ctr" anchorCtr="0">
            <a:normAutofit/>
          </a:bodyPr>
          <a:lstStyle/>
          <a:p>
            <a:pPr marL="0" lvl="0" algn="r"/>
            <a:r>
              <a:rPr lang="en-US" sz="1700" b="0" i="0" u="none" strike="noStrike" baseline="0">
                <a:solidFill>
                  <a:srgbClr val="404040"/>
                </a:solidFill>
                <a:latin typeface="Calibri"/>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96" r:id="rId16"/>
    <p:sldLayoutId id="2147483697" r:id="rId17"/>
    <p:sldLayoutId id="2147483698" r:id="rId18"/>
    <p:sldLayoutId id="2147483699" r:id="rId19"/>
    <p:sldLayoutId id="2147483700" r:id="rId20"/>
    <p:sldLayoutId id="2147483701" r:id="rId21"/>
    <p:sldLayoutId id="2147483702" r:id="rId22"/>
    <p:sldLayoutId id="2147483703" r:id="rId23"/>
    <p:sldLayoutId id="2147483704" r:id="rId24"/>
    <p:sldLayoutId id="2147483705" r:id="rId25"/>
    <p:sldLayoutId id="2147483706" r:id="rId26"/>
    <p:sldLayoutId id="2147483707" r:id="rId27"/>
    <p:sldLayoutId id="2147483708" r:id="rId28"/>
    <p:sldLayoutId id="2147483709" r:id="rId29"/>
    <p:sldLayoutId id="2147483710" r:id="rId30"/>
    <p:sldLayoutId id="2147483711" r:id="rId31"/>
    <p:sldLayoutId id="2147483712" r:id="rId32"/>
    <p:sldLayoutId id="2147483713" r:id="rId33"/>
    <p:sldLayoutId id="2147483714" r:id="rId34"/>
    <p:sldLayoutId id="2147483715" r:id="rId35"/>
    <p:sldLayoutId id="2147483716" r:id="rId36"/>
    <p:sldLayoutId id="2147483717" r:id="rId37"/>
    <p:sldLayoutId id="2147483718" r:id="rId38"/>
    <p:sldLayoutId id="2147483719" r:id="rId39"/>
    <p:sldLayoutId id="2147483720" r:id="rId40"/>
    <p:sldLayoutId id="2147483721" r:id="rId41"/>
    <p:sldLayoutId id="2147483722" r:id="rId42"/>
    <p:sldLayoutId id="2147483723" r:id="rId43"/>
    <p:sldLayoutId id="2147483724" r:id="rId44"/>
    <p:sldLayoutId id="2147483725" r:id="rId45"/>
    <p:sldLayoutId id="2147483726" r:id="rId46"/>
    <p:sldLayoutId id="2147483727" r:id="rId47"/>
    <p:sldLayoutId id="2147483728" r:id="rId48"/>
    <p:sldLayoutId id="2147483729" r:id="rId49"/>
    <p:sldLayoutId id="2147483730"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9319073"/>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 id="2147484153" r:id="rId14"/>
    <p:sldLayoutId id="2147484154" r:id="rId15"/>
    <p:sldLayoutId id="2147484155" r:id="rId16"/>
    <p:sldLayoutId id="2147484156" r:id="rId17"/>
    <p:sldLayoutId id="2147484157" r:id="rId18"/>
    <p:sldLayoutId id="2147484158" r:id="rId19"/>
    <p:sldLayoutId id="2147484159" r:id="rId20"/>
    <p:sldLayoutId id="2147484160" r:id="rId21"/>
    <p:sldLayoutId id="2147484161" r:id="rId22"/>
    <p:sldLayoutId id="2147484162" r:id="rId23"/>
    <p:sldLayoutId id="2147484163" r:id="rId24"/>
    <p:sldLayoutId id="2147484164" r:id="rId25"/>
    <p:sldLayoutId id="2147484165" r:id="rId26"/>
    <p:sldLayoutId id="2147484166" r:id="rId27"/>
    <p:sldLayoutId id="2147484167" r:id="rId28"/>
    <p:sldLayoutId id="2147484168" r:id="rId29"/>
    <p:sldLayoutId id="2147484169" r:id="rId30"/>
    <p:sldLayoutId id="2147484170" r:id="rId31"/>
    <p:sldLayoutId id="2147484171" r:id="rId32"/>
    <p:sldLayoutId id="2147484172" r:id="rId33"/>
    <p:sldLayoutId id="2147484173" r:id="rId34"/>
    <p:sldLayoutId id="2147484174" r:id="rId35"/>
    <p:sldLayoutId id="2147484175" r:id="rId36"/>
    <p:sldLayoutId id="2147484176" r:id="rId37"/>
    <p:sldLayoutId id="2147484177" r:id="rId38"/>
    <p:sldLayoutId id="2147484178" r:id="rId39"/>
    <p:sldLayoutId id="2147484179" r:id="rId40"/>
    <p:sldLayoutId id="2147484180" r:id="rId41"/>
    <p:sldLayoutId id="2147484181" r:id="rId42"/>
    <p:sldLayoutId id="2147484182" r:id="rId43"/>
    <p:sldLayoutId id="2147484183" r:id="rId44"/>
    <p:sldLayoutId id="2147484184" r:id="rId45"/>
    <p:sldLayoutId id="2147484185" r:id="rId46"/>
    <p:sldLayoutId id="2147484186" r:id="rId47"/>
    <p:sldLayoutId id="2147484187" r:id="rId48"/>
    <p:sldLayoutId id="2147484188" r:id="rId49"/>
    <p:sldLayoutId id="2147484189"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94542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 id="2147483749" r:id="rId18"/>
    <p:sldLayoutId id="2147483750" r:id="rId19"/>
    <p:sldLayoutId id="2147483751" r:id="rId20"/>
    <p:sldLayoutId id="2147483752" r:id="rId21"/>
    <p:sldLayoutId id="2147483753" r:id="rId22"/>
    <p:sldLayoutId id="2147483754" r:id="rId23"/>
    <p:sldLayoutId id="2147483755" r:id="rId24"/>
    <p:sldLayoutId id="2147483756" r:id="rId25"/>
    <p:sldLayoutId id="2147483757" r:id="rId26"/>
    <p:sldLayoutId id="2147483758" r:id="rId27"/>
    <p:sldLayoutId id="2147483759" r:id="rId28"/>
    <p:sldLayoutId id="2147483760" r:id="rId29"/>
    <p:sldLayoutId id="2147483761" r:id="rId30"/>
    <p:sldLayoutId id="2147483762" r:id="rId31"/>
    <p:sldLayoutId id="2147483763" r:id="rId32"/>
    <p:sldLayoutId id="2147483764" r:id="rId33"/>
    <p:sldLayoutId id="2147483765" r:id="rId34"/>
    <p:sldLayoutId id="2147483766" r:id="rId35"/>
    <p:sldLayoutId id="2147483767" r:id="rId36"/>
    <p:sldLayoutId id="2147483768" r:id="rId37"/>
    <p:sldLayoutId id="2147483769" r:id="rId38"/>
    <p:sldLayoutId id="2147483770" r:id="rId39"/>
    <p:sldLayoutId id="2147483771" r:id="rId40"/>
    <p:sldLayoutId id="2147483772" r:id="rId41"/>
    <p:sldLayoutId id="2147483773" r:id="rId42"/>
    <p:sldLayoutId id="2147483774" r:id="rId43"/>
    <p:sldLayoutId id="2147483775" r:id="rId44"/>
    <p:sldLayoutId id="2147483776" r:id="rId45"/>
    <p:sldLayoutId id="2147483777" r:id="rId46"/>
    <p:sldLayoutId id="2147483778" r:id="rId47"/>
    <p:sldLayoutId id="2147483779" r:id="rId48"/>
    <p:sldLayoutId id="2147483780" r:id="rId49"/>
    <p:sldLayoutId id="2147483781"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1555968"/>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 id="2147483800" r:id="rId18"/>
    <p:sldLayoutId id="2147483801" r:id="rId19"/>
    <p:sldLayoutId id="2147483802" r:id="rId20"/>
    <p:sldLayoutId id="2147483803" r:id="rId21"/>
    <p:sldLayoutId id="2147483804" r:id="rId22"/>
    <p:sldLayoutId id="2147483805" r:id="rId23"/>
    <p:sldLayoutId id="2147483806" r:id="rId24"/>
    <p:sldLayoutId id="2147483807" r:id="rId25"/>
    <p:sldLayoutId id="2147483808" r:id="rId26"/>
    <p:sldLayoutId id="2147483809" r:id="rId27"/>
    <p:sldLayoutId id="2147483810" r:id="rId28"/>
    <p:sldLayoutId id="2147483811" r:id="rId29"/>
    <p:sldLayoutId id="2147483812" r:id="rId30"/>
    <p:sldLayoutId id="2147483813" r:id="rId31"/>
    <p:sldLayoutId id="2147483814" r:id="rId32"/>
    <p:sldLayoutId id="2147483815" r:id="rId33"/>
    <p:sldLayoutId id="2147483816" r:id="rId34"/>
    <p:sldLayoutId id="2147483817" r:id="rId35"/>
    <p:sldLayoutId id="2147483818" r:id="rId36"/>
    <p:sldLayoutId id="2147483819" r:id="rId37"/>
    <p:sldLayoutId id="2147483820" r:id="rId38"/>
    <p:sldLayoutId id="2147483821" r:id="rId39"/>
    <p:sldLayoutId id="2147483822" r:id="rId40"/>
    <p:sldLayoutId id="2147483823" r:id="rId41"/>
    <p:sldLayoutId id="2147483824" r:id="rId42"/>
    <p:sldLayoutId id="2147483825" r:id="rId43"/>
    <p:sldLayoutId id="2147483826" r:id="rId44"/>
    <p:sldLayoutId id="2147483827" r:id="rId45"/>
    <p:sldLayoutId id="2147483828" r:id="rId46"/>
    <p:sldLayoutId id="2147483829" r:id="rId47"/>
    <p:sldLayoutId id="2147483830" r:id="rId48"/>
    <p:sldLayoutId id="2147483831" r:id="rId49"/>
    <p:sldLayoutId id="2147483832"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895407"/>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 id="2147483849" r:id="rId16"/>
    <p:sldLayoutId id="2147483850" r:id="rId17"/>
    <p:sldLayoutId id="2147483851" r:id="rId18"/>
    <p:sldLayoutId id="2147483852" r:id="rId19"/>
    <p:sldLayoutId id="2147483853" r:id="rId20"/>
    <p:sldLayoutId id="2147483854" r:id="rId21"/>
    <p:sldLayoutId id="2147483855" r:id="rId22"/>
    <p:sldLayoutId id="2147483856" r:id="rId23"/>
    <p:sldLayoutId id="2147483857" r:id="rId24"/>
    <p:sldLayoutId id="2147483858" r:id="rId25"/>
    <p:sldLayoutId id="2147483859" r:id="rId26"/>
    <p:sldLayoutId id="2147483860" r:id="rId27"/>
    <p:sldLayoutId id="2147483861" r:id="rId28"/>
    <p:sldLayoutId id="2147483862" r:id="rId29"/>
    <p:sldLayoutId id="2147483863" r:id="rId30"/>
    <p:sldLayoutId id="2147483864" r:id="rId31"/>
    <p:sldLayoutId id="2147483865" r:id="rId32"/>
    <p:sldLayoutId id="2147483866" r:id="rId33"/>
    <p:sldLayoutId id="2147483867" r:id="rId34"/>
    <p:sldLayoutId id="2147483868" r:id="rId35"/>
    <p:sldLayoutId id="2147483869" r:id="rId36"/>
    <p:sldLayoutId id="2147483870" r:id="rId37"/>
    <p:sldLayoutId id="2147483871" r:id="rId38"/>
    <p:sldLayoutId id="2147483872" r:id="rId39"/>
    <p:sldLayoutId id="2147483873" r:id="rId40"/>
    <p:sldLayoutId id="2147483874" r:id="rId41"/>
    <p:sldLayoutId id="2147483875" r:id="rId42"/>
    <p:sldLayoutId id="2147483876" r:id="rId43"/>
    <p:sldLayoutId id="2147483877" r:id="rId44"/>
    <p:sldLayoutId id="2147483878" r:id="rId45"/>
    <p:sldLayoutId id="2147483879" r:id="rId46"/>
    <p:sldLayoutId id="2147483880" r:id="rId47"/>
    <p:sldLayoutId id="2147483881" r:id="rId48"/>
    <p:sldLayoutId id="2147483882" r:id="rId49"/>
    <p:sldLayoutId id="2147483883"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772534"/>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 id="2147483902" r:id="rId18"/>
    <p:sldLayoutId id="2147483903" r:id="rId19"/>
    <p:sldLayoutId id="2147483904" r:id="rId20"/>
    <p:sldLayoutId id="2147483905" r:id="rId21"/>
    <p:sldLayoutId id="2147483906" r:id="rId22"/>
    <p:sldLayoutId id="2147483907" r:id="rId23"/>
    <p:sldLayoutId id="2147483908" r:id="rId24"/>
    <p:sldLayoutId id="2147483909" r:id="rId25"/>
    <p:sldLayoutId id="2147483910" r:id="rId26"/>
    <p:sldLayoutId id="2147483911" r:id="rId27"/>
    <p:sldLayoutId id="2147483912" r:id="rId28"/>
    <p:sldLayoutId id="2147483913" r:id="rId29"/>
    <p:sldLayoutId id="2147483914" r:id="rId30"/>
    <p:sldLayoutId id="2147483915" r:id="rId31"/>
    <p:sldLayoutId id="2147483916" r:id="rId32"/>
    <p:sldLayoutId id="2147483917" r:id="rId33"/>
    <p:sldLayoutId id="2147483918" r:id="rId34"/>
    <p:sldLayoutId id="2147483919" r:id="rId35"/>
    <p:sldLayoutId id="2147483920" r:id="rId36"/>
    <p:sldLayoutId id="2147483921" r:id="rId37"/>
    <p:sldLayoutId id="2147483922" r:id="rId38"/>
    <p:sldLayoutId id="2147483923" r:id="rId39"/>
    <p:sldLayoutId id="2147483924" r:id="rId40"/>
    <p:sldLayoutId id="2147483925" r:id="rId41"/>
    <p:sldLayoutId id="2147483926" r:id="rId42"/>
    <p:sldLayoutId id="2147483927" r:id="rId43"/>
    <p:sldLayoutId id="2147483928" r:id="rId44"/>
    <p:sldLayoutId id="2147483929" r:id="rId45"/>
    <p:sldLayoutId id="2147483930" r:id="rId46"/>
    <p:sldLayoutId id="2147483931" r:id="rId47"/>
    <p:sldLayoutId id="2147483932" r:id="rId48"/>
    <p:sldLayoutId id="2147483933" r:id="rId49"/>
    <p:sldLayoutId id="2147483934"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3053285"/>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 id="2147483948" r:id="rId13"/>
    <p:sldLayoutId id="2147483949" r:id="rId14"/>
    <p:sldLayoutId id="2147483950" r:id="rId15"/>
    <p:sldLayoutId id="2147483951" r:id="rId16"/>
    <p:sldLayoutId id="2147483952" r:id="rId17"/>
    <p:sldLayoutId id="2147483953" r:id="rId18"/>
    <p:sldLayoutId id="2147483954" r:id="rId19"/>
    <p:sldLayoutId id="2147483955" r:id="rId20"/>
    <p:sldLayoutId id="2147483956" r:id="rId21"/>
    <p:sldLayoutId id="2147483957" r:id="rId22"/>
    <p:sldLayoutId id="2147483958" r:id="rId23"/>
    <p:sldLayoutId id="2147483959" r:id="rId24"/>
    <p:sldLayoutId id="2147483960" r:id="rId25"/>
    <p:sldLayoutId id="2147483961" r:id="rId26"/>
    <p:sldLayoutId id="2147483962" r:id="rId27"/>
    <p:sldLayoutId id="2147483963" r:id="rId28"/>
    <p:sldLayoutId id="2147483964" r:id="rId29"/>
    <p:sldLayoutId id="2147483965" r:id="rId30"/>
    <p:sldLayoutId id="2147483966" r:id="rId31"/>
    <p:sldLayoutId id="2147483967" r:id="rId32"/>
    <p:sldLayoutId id="2147483968" r:id="rId33"/>
    <p:sldLayoutId id="2147483969" r:id="rId34"/>
    <p:sldLayoutId id="2147483970" r:id="rId35"/>
    <p:sldLayoutId id="2147483971" r:id="rId36"/>
    <p:sldLayoutId id="2147483972" r:id="rId37"/>
    <p:sldLayoutId id="2147483973" r:id="rId38"/>
    <p:sldLayoutId id="2147483974" r:id="rId39"/>
    <p:sldLayoutId id="2147483975" r:id="rId40"/>
    <p:sldLayoutId id="2147483976" r:id="rId41"/>
    <p:sldLayoutId id="2147483977" r:id="rId42"/>
    <p:sldLayoutId id="2147483978" r:id="rId43"/>
    <p:sldLayoutId id="2147483979" r:id="rId44"/>
    <p:sldLayoutId id="2147483980" r:id="rId45"/>
    <p:sldLayoutId id="2147483981" r:id="rId46"/>
    <p:sldLayoutId id="2147483982" r:id="rId47"/>
    <p:sldLayoutId id="2147483983" r:id="rId48"/>
    <p:sldLayoutId id="2147483984" r:id="rId49"/>
    <p:sldLayoutId id="2147483985"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8388000"/>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 id="2147484003" r:id="rId17"/>
    <p:sldLayoutId id="2147484004" r:id="rId18"/>
    <p:sldLayoutId id="2147484005" r:id="rId19"/>
    <p:sldLayoutId id="2147484006" r:id="rId20"/>
    <p:sldLayoutId id="2147484007" r:id="rId21"/>
    <p:sldLayoutId id="2147484008" r:id="rId22"/>
    <p:sldLayoutId id="2147484009" r:id="rId23"/>
    <p:sldLayoutId id="2147484010" r:id="rId24"/>
    <p:sldLayoutId id="2147484011" r:id="rId25"/>
    <p:sldLayoutId id="2147484012" r:id="rId26"/>
    <p:sldLayoutId id="2147484013" r:id="rId27"/>
    <p:sldLayoutId id="2147484014" r:id="rId28"/>
    <p:sldLayoutId id="2147484015" r:id="rId29"/>
    <p:sldLayoutId id="2147484016" r:id="rId30"/>
    <p:sldLayoutId id="2147484017" r:id="rId31"/>
    <p:sldLayoutId id="2147484018" r:id="rId32"/>
    <p:sldLayoutId id="2147484019" r:id="rId33"/>
    <p:sldLayoutId id="2147484020" r:id="rId34"/>
    <p:sldLayoutId id="2147484021" r:id="rId35"/>
    <p:sldLayoutId id="2147484022" r:id="rId36"/>
    <p:sldLayoutId id="2147484023" r:id="rId37"/>
    <p:sldLayoutId id="2147484024" r:id="rId38"/>
    <p:sldLayoutId id="2147484025" r:id="rId39"/>
    <p:sldLayoutId id="2147484026" r:id="rId40"/>
    <p:sldLayoutId id="2147484027" r:id="rId41"/>
    <p:sldLayoutId id="2147484028" r:id="rId42"/>
    <p:sldLayoutId id="2147484029" r:id="rId43"/>
    <p:sldLayoutId id="2147484030" r:id="rId44"/>
    <p:sldLayoutId id="2147484031" r:id="rId45"/>
    <p:sldLayoutId id="2147484032" r:id="rId46"/>
    <p:sldLayoutId id="2147484033" r:id="rId47"/>
    <p:sldLayoutId id="2147484034" r:id="rId48"/>
    <p:sldLayoutId id="2147484035" r:id="rId49"/>
    <p:sldLayoutId id="2147484036"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486431"/>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 id="2147484049" r:id="rId12"/>
    <p:sldLayoutId id="2147484050" r:id="rId13"/>
    <p:sldLayoutId id="2147484051" r:id="rId14"/>
    <p:sldLayoutId id="2147484052" r:id="rId15"/>
    <p:sldLayoutId id="2147484053" r:id="rId16"/>
    <p:sldLayoutId id="2147484054" r:id="rId17"/>
    <p:sldLayoutId id="2147484055" r:id="rId18"/>
    <p:sldLayoutId id="2147484056" r:id="rId19"/>
    <p:sldLayoutId id="2147484057" r:id="rId20"/>
    <p:sldLayoutId id="2147484058" r:id="rId21"/>
    <p:sldLayoutId id="2147484059" r:id="rId22"/>
    <p:sldLayoutId id="2147484060" r:id="rId23"/>
    <p:sldLayoutId id="2147484061" r:id="rId24"/>
    <p:sldLayoutId id="2147484062" r:id="rId25"/>
    <p:sldLayoutId id="2147484063" r:id="rId26"/>
    <p:sldLayoutId id="2147484064" r:id="rId27"/>
    <p:sldLayoutId id="2147484065" r:id="rId28"/>
    <p:sldLayoutId id="2147484066" r:id="rId29"/>
    <p:sldLayoutId id="2147484067" r:id="rId30"/>
    <p:sldLayoutId id="2147484068" r:id="rId31"/>
    <p:sldLayoutId id="2147484069" r:id="rId32"/>
    <p:sldLayoutId id="2147484070" r:id="rId33"/>
    <p:sldLayoutId id="2147484071" r:id="rId34"/>
    <p:sldLayoutId id="2147484072" r:id="rId35"/>
    <p:sldLayoutId id="2147484073" r:id="rId36"/>
    <p:sldLayoutId id="2147484074" r:id="rId37"/>
    <p:sldLayoutId id="2147484075" r:id="rId38"/>
    <p:sldLayoutId id="2147484076" r:id="rId39"/>
    <p:sldLayoutId id="2147484077" r:id="rId40"/>
    <p:sldLayoutId id="2147484078" r:id="rId41"/>
    <p:sldLayoutId id="2147484079" r:id="rId42"/>
    <p:sldLayoutId id="2147484080" r:id="rId43"/>
    <p:sldLayoutId id="2147484081" r:id="rId44"/>
    <p:sldLayoutId id="2147484082" r:id="rId45"/>
    <p:sldLayoutId id="2147484083" r:id="rId46"/>
    <p:sldLayoutId id="2147484084" r:id="rId47"/>
    <p:sldLayoutId id="2147484085" r:id="rId48"/>
    <p:sldLayoutId id="2147484086" r:id="rId49"/>
    <p:sldLayoutId id="2147484087"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3459621"/>
      </p:ext>
    </p:extLst>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 id="2147484100" r:id="rId12"/>
    <p:sldLayoutId id="2147484101" r:id="rId13"/>
    <p:sldLayoutId id="2147484102" r:id="rId14"/>
    <p:sldLayoutId id="2147484103" r:id="rId15"/>
    <p:sldLayoutId id="2147484104" r:id="rId16"/>
    <p:sldLayoutId id="2147484105" r:id="rId17"/>
    <p:sldLayoutId id="2147484106" r:id="rId18"/>
    <p:sldLayoutId id="2147484107" r:id="rId19"/>
    <p:sldLayoutId id="2147484108" r:id="rId20"/>
    <p:sldLayoutId id="2147484109" r:id="rId21"/>
    <p:sldLayoutId id="2147484110" r:id="rId22"/>
    <p:sldLayoutId id="2147484111" r:id="rId23"/>
    <p:sldLayoutId id="2147484112" r:id="rId24"/>
    <p:sldLayoutId id="2147484113" r:id="rId25"/>
    <p:sldLayoutId id="2147484114" r:id="rId26"/>
    <p:sldLayoutId id="2147484115" r:id="rId27"/>
    <p:sldLayoutId id="2147484116" r:id="rId28"/>
    <p:sldLayoutId id="2147484117" r:id="rId29"/>
    <p:sldLayoutId id="2147484118" r:id="rId30"/>
    <p:sldLayoutId id="2147484119" r:id="rId31"/>
    <p:sldLayoutId id="2147484120" r:id="rId32"/>
    <p:sldLayoutId id="2147484121" r:id="rId33"/>
    <p:sldLayoutId id="2147484122" r:id="rId34"/>
    <p:sldLayoutId id="2147484123" r:id="rId35"/>
    <p:sldLayoutId id="2147484124" r:id="rId36"/>
    <p:sldLayoutId id="2147484125" r:id="rId37"/>
    <p:sldLayoutId id="2147484126" r:id="rId38"/>
    <p:sldLayoutId id="2147484127" r:id="rId39"/>
    <p:sldLayoutId id="2147484128" r:id="rId40"/>
    <p:sldLayoutId id="2147484129" r:id="rId41"/>
    <p:sldLayoutId id="2147484130" r:id="rId42"/>
    <p:sldLayoutId id="2147484131" r:id="rId43"/>
    <p:sldLayoutId id="2147484132" r:id="rId44"/>
    <p:sldLayoutId id="2147484133" r:id="rId45"/>
    <p:sldLayoutId id="2147484134" r:id="rId46"/>
    <p:sldLayoutId id="2147484135" r:id="rId47"/>
    <p:sldLayoutId id="2147484136" r:id="rId48"/>
    <p:sldLayoutId id="2147484137" r:id="rId49"/>
    <p:sldLayoutId id="2147484138" r:id="rId50"/>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山形 93"/>
          <p:cNvSpPr/>
          <p:nvPr/>
        </p:nvSpPr>
        <p:spPr>
          <a:xfrm>
            <a:off x="8490272" y="8229601"/>
            <a:ext cx="4103216" cy="1345756"/>
          </a:xfrm>
          <a:prstGeom prst="chevron">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93" name="山形 92"/>
          <p:cNvSpPr/>
          <p:nvPr/>
        </p:nvSpPr>
        <p:spPr>
          <a:xfrm>
            <a:off x="4745856" y="8228359"/>
            <a:ext cx="4103216" cy="1347244"/>
          </a:xfrm>
          <a:prstGeom prst="chevron">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81" name="山形 80"/>
          <p:cNvSpPr/>
          <p:nvPr/>
        </p:nvSpPr>
        <p:spPr>
          <a:xfrm>
            <a:off x="1025858" y="8220651"/>
            <a:ext cx="4103216" cy="1346491"/>
          </a:xfrm>
          <a:prstGeom prst="chevron">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62" name="AutoShape 61"/>
          <p:cNvSpPr/>
          <p:nvPr/>
        </p:nvSpPr>
        <p:spPr>
          <a:xfrm>
            <a:off x="3359831" y="1444021"/>
            <a:ext cx="185032" cy="354189"/>
          </a:xfrm>
          <a:prstGeom prst="mathMinus">
            <a:avLst/>
          </a:prstGeom>
          <a:solidFill>
            <a:srgbClr val="000000"/>
          </a:solidFill>
          <a:ln cap="flat" cmpd="sng">
            <a:solidFill>
              <a:srgbClr val="4F81BD"/>
            </a:solidFill>
            <a:prstDash val="solid"/>
          </a:ln>
        </p:spPr>
        <p:txBody>
          <a:bodyPr vert="horz" wrap="square" lIns="91440" tIns="45720" rIns="91440" bIns="45720" rtlCol="0" anchor="ctr" anchorCtr="0">
            <a:normAutofit fontScale="25000" lnSpcReduction="20000"/>
          </a:bodyPr>
          <a:lstStyle/>
          <a:p>
            <a:pPr marL="0" lvl="0" algn="ctr"/>
            <a:endParaRPr/>
          </a:p>
        </p:txBody>
      </p:sp>
      <p:cxnSp>
        <p:nvCxnSpPr>
          <p:cNvPr id="4" name="Connector 3"/>
          <p:cNvCxnSpPr/>
          <p:nvPr/>
        </p:nvCxnSpPr>
        <p:spPr>
          <a:xfrm rot="16200000" flipH="1">
            <a:off x="299428" y="4744424"/>
            <a:ext cx="285997" cy="176362"/>
          </a:xfrm>
          <a:prstGeom prst="bentConnector3">
            <a:avLst>
              <a:gd name="adj1" fmla="val 106618"/>
            </a:avLst>
          </a:prstGeom>
          <a:noFill/>
          <a:ln w="3175" cap="flat" cmpd="sng">
            <a:solidFill>
              <a:srgbClr val="000000"/>
            </a:solidFill>
            <a:prstDash val="solid"/>
            <a:headEnd type="none" w="med" len="med"/>
            <a:tailEnd type="none" w="med" len="med"/>
          </a:ln>
        </p:spPr>
      </p:cxnSp>
      <p:cxnSp>
        <p:nvCxnSpPr>
          <p:cNvPr id="5" name="Connector 4"/>
          <p:cNvCxnSpPr/>
          <p:nvPr/>
        </p:nvCxnSpPr>
        <p:spPr>
          <a:xfrm rot="16200000" flipH="1">
            <a:off x="5538649" y="4735511"/>
            <a:ext cx="285997" cy="176362"/>
          </a:xfrm>
          <a:prstGeom prst="bentConnector3">
            <a:avLst>
              <a:gd name="adj1" fmla="val 103287"/>
            </a:avLst>
          </a:prstGeom>
          <a:noFill/>
          <a:ln w="3175" cap="flat" cmpd="sng">
            <a:solidFill>
              <a:srgbClr val="000000"/>
            </a:solidFill>
            <a:prstDash val="solid"/>
            <a:headEnd type="none" w="med" len="med"/>
            <a:tailEnd type="none" w="med" len="med"/>
          </a:ln>
        </p:spPr>
      </p:cxnSp>
      <p:sp>
        <p:nvSpPr>
          <p:cNvPr id="9" name="AutoShape 8"/>
          <p:cNvSpPr/>
          <p:nvPr/>
        </p:nvSpPr>
        <p:spPr>
          <a:xfrm>
            <a:off x="3091345" y="9148338"/>
            <a:ext cx="7557928" cy="374772"/>
          </a:xfrm>
          <a:prstGeom prst="roundRect">
            <a:avLst>
              <a:gd name="adj" fmla="val 0"/>
            </a:avLst>
          </a:prstGeom>
          <a:solidFill>
            <a:schemeClr val="tx2">
              <a:lumMod val="40000"/>
              <a:lumOff val="6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10" name="AutoShape 9"/>
          <p:cNvSpPr/>
          <p:nvPr/>
        </p:nvSpPr>
        <p:spPr>
          <a:xfrm>
            <a:off x="1723135" y="8277140"/>
            <a:ext cx="1314218" cy="1238335"/>
          </a:xfrm>
          <a:prstGeom prst="roundRect">
            <a:avLst>
              <a:gd name="adj" fmla="val 0"/>
            </a:avLst>
          </a:prstGeom>
          <a:solidFill>
            <a:schemeClr val="accent6">
              <a:lumMod val="60000"/>
              <a:lumOff val="4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11" name="AutoShape 10"/>
          <p:cNvSpPr/>
          <p:nvPr/>
        </p:nvSpPr>
        <p:spPr>
          <a:xfrm>
            <a:off x="3092490" y="8693048"/>
            <a:ext cx="8387500" cy="389931"/>
          </a:xfrm>
          <a:prstGeom prst="roundRect">
            <a:avLst>
              <a:gd name="adj" fmla="val 0"/>
            </a:avLst>
          </a:prstGeom>
          <a:solidFill>
            <a:schemeClr val="accent6">
              <a:lumMod val="60000"/>
              <a:lumOff val="4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12" name="AutoShape 11"/>
          <p:cNvSpPr/>
          <p:nvPr/>
        </p:nvSpPr>
        <p:spPr>
          <a:xfrm>
            <a:off x="6871519" y="8266509"/>
            <a:ext cx="4608471" cy="378913"/>
          </a:xfrm>
          <a:prstGeom prst="roundRect">
            <a:avLst>
              <a:gd name="adj" fmla="val 0"/>
            </a:avLst>
          </a:prstGeom>
          <a:solidFill>
            <a:srgbClr val="FFFF00"/>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cxnSp>
        <p:nvCxnSpPr>
          <p:cNvPr id="13" name="Connector 12"/>
          <p:cNvCxnSpPr/>
          <p:nvPr/>
        </p:nvCxnSpPr>
        <p:spPr>
          <a:xfrm>
            <a:off x="9054072" y="2567208"/>
            <a:ext cx="3551628" cy="440342"/>
          </a:xfrm>
          <a:prstGeom prst="line">
            <a:avLst/>
          </a:prstGeom>
          <a:noFill/>
          <a:ln w="3175" cap="flat" cmpd="sng">
            <a:solidFill>
              <a:srgbClr val="000000"/>
            </a:solidFill>
            <a:prstDash val="solid"/>
            <a:headEnd type="none" w="med" len="med"/>
            <a:tailEnd type="none" w="med" len="med"/>
          </a:ln>
        </p:spPr>
      </p:cxnSp>
      <p:sp>
        <p:nvSpPr>
          <p:cNvPr id="14" name="AutoShape 13"/>
          <p:cNvSpPr/>
          <p:nvPr/>
        </p:nvSpPr>
        <p:spPr>
          <a:xfrm>
            <a:off x="9456352" y="786021"/>
            <a:ext cx="3182316" cy="2052000"/>
          </a:xfrm>
          <a:prstGeom prst="roundRect">
            <a:avLst>
              <a:gd name="adj" fmla="val 2277"/>
            </a:avLst>
          </a:prstGeom>
          <a:solidFill>
            <a:srgbClr val="FFFFFF"/>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cxnSp>
        <p:nvCxnSpPr>
          <p:cNvPr id="15" name="Connector 14"/>
          <p:cNvCxnSpPr/>
          <p:nvPr/>
        </p:nvCxnSpPr>
        <p:spPr>
          <a:xfrm flipH="1">
            <a:off x="223826" y="2567208"/>
            <a:ext cx="3556725" cy="440342"/>
          </a:xfrm>
          <a:prstGeom prst="line">
            <a:avLst/>
          </a:prstGeom>
          <a:noFill/>
          <a:ln w="3175" cap="flat" cmpd="sng">
            <a:solidFill>
              <a:srgbClr val="000000"/>
            </a:solidFill>
            <a:prstDash val="solid"/>
            <a:headEnd type="none" w="med" len="med"/>
            <a:tailEnd type="none" w="med" len="med"/>
          </a:ln>
        </p:spPr>
      </p:cxnSp>
      <p:sp>
        <p:nvSpPr>
          <p:cNvPr id="16" name="AutoShape 15"/>
          <p:cNvSpPr/>
          <p:nvPr/>
        </p:nvSpPr>
        <p:spPr>
          <a:xfrm>
            <a:off x="223825" y="786023"/>
            <a:ext cx="3164094" cy="2051999"/>
          </a:xfrm>
          <a:prstGeom prst="roundRect">
            <a:avLst>
              <a:gd name="adj" fmla="val 3206"/>
            </a:avLst>
          </a:prstGeom>
          <a:solidFill>
            <a:srgbClr val="FFFFFF"/>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17" name="AutoShape 16"/>
          <p:cNvSpPr/>
          <p:nvPr/>
        </p:nvSpPr>
        <p:spPr>
          <a:xfrm>
            <a:off x="65221" y="0"/>
            <a:ext cx="3716082" cy="338554"/>
          </a:xfrm>
          <a:prstGeom prst="rect">
            <a:avLst/>
          </a:prstGeom>
        </p:spPr>
        <p:txBody>
          <a:bodyPr vert="horz" wrap="none" lIns="91440" tIns="45720" rIns="91440" bIns="45720" rtlCol="0" anchor="t" anchorCtr="0">
            <a:spAutoFit/>
          </a:bodyPr>
          <a:lstStyle/>
          <a:p>
            <a:pPr marL="0" lvl="0" algn="l"/>
            <a:r>
              <a:rPr lang="ja-JP" altLang="en-US" sz="1600" dirty="0" smtClean="0">
                <a:solidFill>
                  <a:srgbClr val="000000"/>
                </a:solidFill>
                <a:latin typeface="+mn-ea"/>
              </a:rPr>
              <a:t>天理芸術文化エリア構想　基本</a:t>
            </a:r>
            <a:r>
              <a:rPr lang="ja-JP" altLang="en-US" sz="1600" b="0" i="0" u="none" strike="noStrike" baseline="0" dirty="0" smtClean="0">
                <a:solidFill>
                  <a:srgbClr val="000000"/>
                </a:solidFill>
                <a:latin typeface="+mn-ea"/>
              </a:rPr>
              <a:t>計画</a:t>
            </a:r>
            <a:r>
              <a:rPr lang="en-US" sz="1600" b="0" i="0" u="none" strike="noStrike" baseline="0" dirty="0" err="1" smtClean="0">
                <a:solidFill>
                  <a:srgbClr val="000000"/>
                </a:solidFill>
                <a:latin typeface="+mn-ea"/>
              </a:rPr>
              <a:t>概要</a:t>
            </a:r>
            <a:endParaRPr lang="en-US" sz="1600" b="0" i="0" u="none" strike="noStrike" baseline="0" dirty="0">
              <a:solidFill>
                <a:srgbClr val="000000"/>
              </a:solidFill>
              <a:latin typeface="+mn-ea"/>
            </a:endParaRPr>
          </a:p>
        </p:txBody>
      </p:sp>
      <p:sp>
        <p:nvSpPr>
          <p:cNvPr id="18" name="AutoShape 17"/>
          <p:cNvSpPr/>
          <p:nvPr/>
        </p:nvSpPr>
        <p:spPr>
          <a:xfrm>
            <a:off x="810363" y="292412"/>
            <a:ext cx="11795337" cy="400110"/>
          </a:xfrm>
          <a:prstGeom prst="rect">
            <a:avLst/>
          </a:prstGeom>
        </p:spPr>
        <p:txBody>
          <a:bodyPr vert="horz" wrap="square" lIns="91440" tIns="45720" rIns="91440" bIns="45720" rtlCol="0" anchor="t" anchorCtr="0">
            <a:spAutoFit/>
          </a:bodyPr>
          <a:lstStyle/>
          <a:p>
            <a:pPr marL="0" lvl="0" algn="l"/>
            <a:r>
              <a:rPr lang="en-US" sz="1000" b="0" i="0" u="none" strike="noStrike" baseline="0" dirty="0" err="1" smtClean="0">
                <a:solidFill>
                  <a:srgbClr val="000000"/>
                </a:solidFill>
                <a:latin typeface="+mn-ea"/>
              </a:rPr>
              <a:t>芸術家村と</a:t>
            </a:r>
            <a:r>
              <a:rPr lang="ja-JP" altLang="en-US" sz="1000" b="0" i="0" u="none" strike="noStrike" baseline="0" smtClean="0">
                <a:solidFill>
                  <a:srgbClr val="000000"/>
                </a:solidFill>
                <a:latin typeface="+mn-ea"/>
              </a:rPr>
              <a:t>天理駅周辺</a:t>
            </a:r>
            <a:r>
              <a:rPr lang="en-US" sz="1000" b="0" i="0" u="none" strike="noStrike" baseline="0" smtClean="0">
                <a:solidFill>
                  <a:srgbClr val="000000"/>
                </a:solidFill>
                <a:latin typeface="+mn-ea"/>
              </a:rPr>
              <a:t>という</a:t>
            </a:r>
            <a:r>
              <a:rPr lang="en-US" sz="1000" b="0" i="0" u="none" strike="noStrike" baseline="0" dirty="0">
                <a:solidFill>
                  <a:srgbClr val="000000"/>
                </a:solidFill>
                <a:latin typeface="+mn-ea"/>
              </a:rPr>
              <a:t>２つの芸術文化拠点を結ぶエリアを「芸術文化エリア」と位置づけ、その中心的な存在として「（</a:t>
            </a:r>
            <a:r>
              <a:rPr lang="en-US" sz="1000" b="0" i="0" u="none" strike="noStrike" baseline="0" dirty="0" err="1">
                <a:solidFill>
                  <a:srgbClr val="000000"/>
                </a:solidFill>
                <a:latin typeface="+mn-ea"/>
              </a:rPr>
              <a:t>仮称）天理芸術通り」を整備</a:t>
            </a:r>
            <a:r>
              <a:rPr lang="en-US" sz="1000" b="0" i="0" u="none" strike="noStrike" baseline="0" dirty="0">
                <a:solidFill>
                  <a:srgbClr val="000000"/>
                </a:solidFill>
                <a:latin typeface="+mn-ea"/>
              </a:rPr>
              <a:t>。</a:t>
            </a:r>
          </a:p>
          <a:p>
            <a:pPr marL="0" lvl="0" algn="l"/>
            <a:r>
              <a:rPr lang="en-US" sz="1000" b="0" i="0" u="none" strike="noStrike" baseline="0" dirty="0" err="1">
                <a:solidFill>
                  <a:srgbClr val="000000"/>
                </a:solidFill>
                <a:latin typeface="+mn-ea"/>
              </a:rPr>
              <a:t>ここを起点に両拠点への訪問はもちろん</a:t>
            </a:r>
            <a:r>
              <a:rPr lang="en-US" sz="1000" b="0" i="0" u="none" strike="noStrike" baseline="0" dirty="0">
                <a:solidFill>
                  <a:srgbClr val="000000"/>
                </a:solidFill>
                <a:latin typeface="+mn-ea"/>
              </a:rPr>
              <a:t>、「</a:t>
            </a:r>
            <a:r>
              <a:rPr lang="en-US" sz="1000" b="0" i="0" u="none" strike="noStrike" baseline="0" dirty="0" err="1">
                <a:solidFill>
                  <a:srgbClr val="000000"/>
                </a:solidFill>
                <a:latin typeface="+mn-ea"/>
              </a:rPr>
              <a:t>めぐみ</a:t>
            </a:r>
            <a:r>
              <a:rPr lang="en-US" sz="1000" b="0" i="0" u="none" strike="noStrike" baseline="0" dirty="0">
                <a:solidFill>
                  <a:srgbClr val="000000"/>
                </a:solidFill>
                <a:latin typeface="+mn-ea"/>
              </a:rPr>
              <a:t> </a:t>
            </a:r>
            <a:r>
              <a:rPr lang="en-US" sz="1000" b="0" i="0" u="none" strike="noStrike" baseline="0" dirty="0" err="1">
                <a:solidFill>
                  <a:srgbClr val="000000"/>
                </a:solidFill>
                <a:latin typeface="+mn-ea"/>
              </a:rPr>
              <a:t>めぐる</a:t>
            </a:r>
            <a:r>
              <a:rPr lang="en-US" sz="1000" b="0" i="0" u="none" strike="noStrike" baseline="0" dirty="0">
                <a:solidFill>
                  <a:srgbClr val="000000"/>
                </a:solidFill>
                <a:latin typeface="+mn-ea"/>
              </a:rPr>
              <a:t> </a:t>
            </a:r>
            <a:r>
              <a:rPr lang="en-US" sz="1000" b="0" i="0" u="none" strike="noStrike" baseline="0" dirty="0" err="1">
                <a:solidFill>
                  <a:srgbClr val="000000"/>
                </a:solidFill>
                <a:latin typeface="+mn-ea"/>
              </a:rPr>
              <a:t>てんり」プロジェクトとも連携して、市内各所への周遊を促すことで、天理市の「芸術文化に出会える街」というイメージ形成を目指す</a:t>
            </a:r>
            <a:r>
              <a:rPr lang="en-US" sz="1000" b="0" i="0" u="none" strike="noStrike" baseline="0" dirty="0">
                <a:solidFill>
                  <a:srgbClr val="000000"/>
                </a:solidFill>
                <a:latin typeface="+mn-ea"/>
              </a:rPr>
              <a:t>。</a:t>
            </a:r>
          </a:p>
        </p:txBody>
      </p:sp>
      <p:sp>
        <p:nvSpPr>
          <p:cNvPr id="19" name="AutoShape 18"/>
          <p:cNvSpPr/>
          <p:nvPr/>
        </p:nvSpPr>
        <p:spPr>
          <a:xfrm>
            <a:off x="195185" y="374254"/>
            <a:ext cx="586538" cy="230832"/>
          </a:xfrm>
          <a:prstGeom prst="rect">
            <a:avLst/>
          </a:prstGeom>
          <a:ln w="3175" cmpd="sng">
            <a:solidFill>
              <a:srgbClr val="000000"/>
            </a:solidFill>
          </a:ln>
        </p:spPr>
        <p:txBody>
          <a:bodyPr vert="horz" wrap="square" lIns="91440" tIns="45720" rIns="91440" bIns="45720" rtlCol="0" anchor="t" anchorCtr="0">
            <a:spAutoFit/>
          </a:bodyPr>
          <a:lstStyle/>
          <a:p>
            <a:pPr marL="0" lvl="0" algn="dist"/>
            <a:r>
              <a:rPr lang="en-US" sz="900" b="1" i="0" u="none" strike="noStrike" baseline="0" dirty="0" err="1">
                <a:solidFill>
                  <a:srgbClr val="000000"/>
                </a:solidFill>
                <a:latin typeface="+mn-ea"/>
              </a:rPr>
              <a:t>考え方</a:t>
            </a:r>
            <a:endParaRPr lang="en-US" sz="900" b="1" i="0" u="none" strike="noStrike" baseline="0" dirty="0">
              <a:solidFill>
                <a:srgbClr val="000000"/>
              </a:solidFill>
              <a:latin typeface="+mn-ea"/>
            </a:endParaRPr>
          </a:p>
        </p:txBody>
      </p:sp>
      <p:sp>
        <p:nvSpPr>
          <p:cNvPr id="20" name="AutoShape 19"/>
          <p:cNvSpPr/>
          <p:nvPr/>
        </p:nvSpPr>
        <p:spPr>
          <a:xfrm>
            <a:off x="3525842" y="786021"/>
            <a:ext cx="5783931" cy="1781187"/>
          </a:xfrm>
          <a:prstGeom prst="roundRect">
            <a:avLst>
              <a:gd name="adj" fmla="val 3298"/>
            </a:avLst>
          </a:prstGeom>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21" name="AutoShape 20"/>
          <p:cNvSpPr/>
          <p:nvPr/>
        </p:nvSpPr>
        <p:spPr>
          <a:xfrm>
            <a:off x="13120877" y="5761854"/>
            <a:ext cx="5853815" cy="3504631"/>
          </a:xfrm>
          <a:prstGeom prst="roundRect">
            <a:avLst/>
          </a:prstGeom>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22" name="AutoShape 21"/>
          <p:cNvSpPr/>
          <p:nvPr/>
        </p:nvSpPr>
        <p:spPr>
          <a:xfrm>
            <a:off x="256067" y="805226"/>
            <a:ext cx="1467068" cy="230832"/>
          </a:xfrm>
          <a:prstGeom prst="rect">
            <a:avLst/>
          </a:prstGeom>
        </p:spPr>
        <p:txBody>
          <a:bodyPr vert="horz" wrap="none" lIns="91440" tIns="45720" rIns="91440" bIns="45720" rtlCol="0" anchor="t" anchorCtr="0">
            <a:spAutoFit/>
          </a:bodyPr>
          <a:lstStyle/>
          <a:p>
            <a:pPr marL="0" lvl="0" algn="l"/>
            <a:r>
              <a:rPr lang="en-US" sz="900" b="1" i="0" u="none" strike="noStrike" baseline="0">
                <a:solidFill>
                  <a:srgbClr val="000000"/>
                </a:solidFill>
                <a:latin typeface="+mn-ea"/>
              </a:rPr>
              <a:t>天理市ブランディング事業</a:t>
            </a:r>
          </a:p>
        </p:txBody>
      </p:sp>
      <p:sp>
        <p:nvSpPr>
          <p:cNvPr id="23" name="AutoShape 22"/>
          <p:cNvSpPr/>
          <p:nvPr/>
        </p:nvSpPr>
        <p:spPr>
          <a:xfrm>
            <a:off x="256067" y="1036340"/>
            <a:ext cx="3557575" cy="830997"/>
          </a:xfrm>
          <a:prstGeom prst="rect">
            <a:avLst/>
          </a:prstGeom>
        </p:spPr>
        <p:txBody>
          <a:bodyPr vert="horz" wrap="square" lIns="91440" tIns="45720" rIns="91440" bIns="45720" rtlCol="0" anchor="t" anchorCtr="0">
            <a:spAutoFit/>
          </a:bodyPr>
          <a:lstStyle/>
          <a:p>
            <a:pPr marL="0" lvl="0" algn="l"/>
            <a:r>
              <a:rPr lang="en-US" sz="800" b="1" i="0" u="none" strike="noStrike" baseline="0" dirty="0" err="1">
                <a:solidFill>
                  <a:srgbClr val="000000"/>
                </a:solidFill>
                <a:latin typeface="+mn-ea"/>
              </a:rPr>
              <a:t>駅前広場コフフン</a:t>
            </a:r>
            <a:endParaRPr lang="en-US" sz="800" b="1" i="0" u="none" strike="noStrike" baseline="0" dirty="0">
              <a:solidFill>
                <a:srgbClr val="000000"/>
              </a:solidFill>
              <a:latin typeface="+mn-ea"/>
            </a:endParaRPr>
          </a:p>
          <a:p>
            <a:pPr marL="0" lvl="0" algn="l"/>
            <a:endParaRPr lang="en-US" sz="800" b="0" i="0" u="none" strike="noStrike" baseline="0" dirty="0">
              <a:solidFill>
                <a:srgbClr val="000000"/>
              </a:solidFill>
              <a:latin typeface="+mn-ea"/>
            </a:endParaRPr>
          </a:p>
          <a:p>
            <a:pPr marL="0" lvl="0" algn="l"/>
            <a:r>
              <a:rPr lang="en-US" sz="800" b="0" i="0" u="sng" strike="noStrike" baseline="0" dirty="0">
                <a:solidFill>
                  <a:srgbClr val="000000"/>
                </a:solidFill>
                <a:latin typeface="+mn-ea"/>
              </a:rPr>
              <a:t>「</a:t>
            </a:r>
            <a:r>
              <a:rPr lang="en-US" sz="800" b="0" i="0" u="sng" strike="noStrike" baseline="0" dirty="0" err="1">
                <a:solidFill>
                  <a:srgbClr val="000000"/>
                </a:solidFill>
                <a:latin typeface="+mn-ea"/>
              </a:rPr>
              <a:t>古墳」をモチーフとした“にぎわいづくりの拠点</a:t>
            </a:r>
            <a:r>
              <a:rPr lang="en-US" sz="800" b="0" i="0" u="sng" strike="noStrike" baseline="0" dirty="0">
                <a:solidFill>
                  <a:srgbClr val="000000"/>
                </a:solidFill>
                <a:latin typeface="+mn-ea"/>
              </a:rPr>
              <a:t>” </a:t>
            </a:r>
            <a:r>
              <a:rPr lang="en-US" sz="800" b="0" i="0" u="none" strike="noStrike" baseline="0" dirty="0" err="1">
                <a:solidFill>
                  <a:srgbClr val="000000"/>
                </a:solidFill>
                <a:latin typeface="+mn-ea"/>
              </a:rPr>
              <a:t>として</a:t>
            </a:r>
            <a:r>
              <a:rPr lang="en-US" sz="800" b="0" i="0" u="none" strike="noStrike" baseline="0" dirty="0">
                <a:solidFill>
                  <a:srgbClr val="000000"/>
                </a:solidFill>
                <a:latin typeface="+mn-ea"/>
              </a:rPr>
              <a:t>、</a:t>
            </a:r>
          </a:p>
          <a:p>
            <a:pPr marL="0" lvl="0" algn="l"/>
            <a:r>
              <a:rPr lang="en-US" sz="800" b="0" i="0" u="none" strike="noStrike" baseline="0" dirty="0" err="1">
                <a:solidFill>
                  <a:srgbClr val="000000"/>
                </a:solidFill>
                <a:latin typeface="+mn-ea"/>
              </a:rPr>
              <a:t>野外ステージや大型遊具、カフェや観光案内などの機能を備える</a:t>
            </a:r>
            <a:r>
              <a:rPr lang="en-US" sz="800" b="0" i="0" u="none" strike="noStrike" baseline="0" dirty="0">
                <a:solidFill>
                  <a:srgbClr val="000000"/>
                </a:solidFill>
                <a:latin typeface="+mn-ea"/>
              </a:rPr>
              <a:t>。</a:t>
            </a:r>
          </a:p>
          <a:p>
            <a:pPr marL="0" lvl="0" algn="l"/>
            <a:r>
              <a:rPr lang="en-US" sz="800" b="0" i="0" u="none" strike="noStrike" baseline="0" dirty="0" err="1">
                <a:solidFill>
                  <a:srgbClr val="000000"/>
                </a:solidFill>
                <a:latin typeface="+mn-ea"/>
              </a:rPr>
              <a:t>イベントの開催や芸術文化、観光、ものづくりなどの情報発信</a:t>
            </a:r>
            <a:r>
              <a:rPr lang="en-US" sz="800" b="0" i="0" u="none" strike="noStrike" baseline="0" dirty="0">
                <a:solidFill>
                  <a:srgbClr val="000000"/>
                </a:solidFill>
                <a:latin typeface="+mn-ea"/>
              </a:rPr>
              <a:t>、</a:t>
            </a:r>
          </a:p>
          <a:p>
            <a:pPr marL="0" lvl="0" algn="l"/>
            <a:r>
              <a:rPr lang="en-US" sz="800" b="0" i="0" u="none" strike="noStrike" baseline="0" dirty="0" err="1">
                <a:solidFill>
                  <a:srgbClr val="000000"/>
                </a:solidFill>
                <a:latin typeface="+mn-ea"/>
              </a:rPr>
              <a:t>近隣住民の憩いの場として活用される</a:t>
            </a:r>
            <a:r>
              <a:rPr lang="en-US" sz="800" b="0" i="0" u="none" strike="noStrike" baseline="0" dirty="0">
                <a:solidFill>
                  <a:srgbClr val="000000"/>
                </a:solidFill>
                <a:latin typeface="+mn-ea"/>
              </a:rPr>
              <a:t>。</a:t>
            </a:r>
          </a:p>
        </p:txBody>
      </p:sp>
      <p:sp>
        <p:nvSpPr>
          <p:cNvPr id="24" name="AutoShape 23"/>
          <p:cNvSpPr/>
          <p:nvPr/>
        </p:nvSpPr>
        <p:spPr>
          <a:xfrm>
            <a:off x="256067" y="1949553"/>
            <a:ext cx="3240086" cy="830997"/>
          </a:xfrm>
          <a:prstGeom prst="rect">
            <a:avLst/>
          </a:prstGeom>
        </p:spPr>
        <p:txBody>
          <a:bodyPr vert="horz" wrap="square" lIns="91440" tIns="45720" rIns="91440" bIns="45720" rtlCol="0" anchor="t" anchorCtr="0">
            <a:spAutoFit/>
          </a:bodyPr>
          <a:lstStyle/>
          <a:p>
            <a:pPr marL="0" lvl="0" algn="l"/>
            <a:r>
              <a:rPr lang="en-US" sz="800" b="1" i="0" u="none" strike="noStrike" baseline="0" dirty="0">
                <a:solidFill>
                  <a:srgbClr val="000000"/>
                </a:solidFill>
                <a:latin typeface="+mn-ea"/>
              </a:rPr>
              <a:t>「</a:t>
            </a:r>
            <a:r>
              <a:rPr lang="en-US" sz="800" b="1" i="0" u="none" strike="noStrike" baseline="0" dirty="0" err="1">
                <a:solidFill>
                  <a:srgbClr val="000000"/>
                </a:solidFill>
                <a:latin typeface="+mn-ea"/>
              </a:rPr>
              <a:t>めぐみ</a:t>
            </a:r>
            <a:r>
              <a:rPr lang="en-US" sz="800" b="1" i="0" u="none" strike="noStrike" baseline="0" dirty="0">
                <a:solidFill>
                  <a:srgbClr val="000000"/>
                </a:solidFill>
                <a:latin typeface="+mn-ea"/>
              </a:rPr>
              <a:t> </a:t>
            </a:r>
            <a:r>
              <a:rPr lang="en-US" sz="800" b="1" i="0" u="none" strike="noStrike" baseline="0" dirty="0" err="1">
                <a:solidFill>
                  <a:srgbClr val="000000"/>
                </a:solidFill>
                <a:latin typeface="+mn-ea"/>
              </a:rPr>
              <a:t>めぐる</a:t>
            </a:r>
            <a:r>
              <a:rPr lang="en-US" sz="800" b="1" i="0" u="none" strike="noStrike" baseline="0" dirty="0">
                <a:solidFill>
                  <a:srgbClr val="000000"/>
                </a:solidFill>
                <a:latin typeface="+mn-ea"/>
              </a:rPr>
              <a:t> </a:t>
            </a:r>
            <a:r>
              <a:rPr lang="en-US" sz="800" b="1" i="0" u="none" strike="noStrike" baseline="0" dirty="0" err="1">
                <a:solidFill>
                  <a:srgbClr val="000000"/>
                </a:solidFill>
                <a:latin typeface="+mn-ea"/>
              </a:rPr>
              <a:t>てんり」プロジェクト</a:t>
            </a:r>
            <a:endParaRPr lang="en-US" sz="800" b="1" i="0" u="none" strike="noStrike" baseline="0" dirty="0">
              <a:solidFill>
                <a:srgbClr val="000000"/>
              </a:solidFill>
              <a:latin typeface="+mn-ea"/>
            </a:endParaRPr>
          </a:p>
          <a:p>
            <a:pPr marL="0" lvl="0" algn="l"/>
            <a:endParaRPr lang="en-US" sz="800" b="0" i="0" u="none" strike="noStrike" baseline="0" dirty="0">
              <a:solidFill>
                <a:srgbClr val="000000"/>
              </a:solidFill>
              <a:latin typeface="+mn-ea"/>
            </a:endParaRPr>
          </a:p>
          <a:p>
            <a:pPr marL="0" lvl="0" algn="l"/>
            <a:r>
              <a:rPr lang="en-US" sz="800" b="0" i="0" u="sng" strike="noStrike" baseline="0" dirty="0">
                <a:solidFill>
                  <a:srgbClr val="000000"/>
                </a:solidFill>
                <a:latin typeface="+mn-ea"/>
              </a:rPr>
              <a:t>“</a:t>
            </a:r>
            <a:r>
              <a:rPr lang="en-US" sz="800" b="0" i="0" u="sng" strike="noStrike" baseline="0" dirty="0" err="1">
                <a:solidFill>
                  <a:srgbClr val="000000"/>
                </a:solidFill>
                <a:latin typeface="+mn-ea"/>
              </a:rPr>
              <a:t>美しき健やかさを求めて</a:t>
            </a:r>
            <a:r>
              <a:rPr lang="en-US" sz="800" b="0" i="0" u="sng" strike="noStrike" baseline="0" dirty="0">
                <a:solidFill>
                  <a:srgbClr val="000000"/>
                </a:solidFill>
                <a:latin typeface="+mn-ea"/>
              </a:rPr>
              <a:t>” </a:t>
            </a:r>
            <a:r>
              <a:rPr lang="en-US" sz="800" b="0" i="0" u="none" strike="noStrike" baseline="0" dirty="0" err="1">
                <a:solidFill>
                  <a:srgbClr val="000000"/>
                </a:solidFill>
                <a:latin typeface="+mn-ea"/>
              </a:rPr>
              <a:t>をキーワードに、歴史、文化、信仰</a:t>
            </a:r>
            <a:r>
              <a:rPr lang="en-US" sz="800" b="0" i="0" u="none" strike="noStrike" baseline="0" dirty="0">
                <a:solidFill>
                  <a:srgbClr val="000000"/>
                </a:solidFill>
                <a:latin typeface="+mn-ea"/>
              </a:rPr>
              <a:t>、</a:t>
            </a:r>
          </a:p>
          <a:p>
            <a:pPr marL="0" lvl="0" algn="l"/>
            <a:r>
              <a:rPr lang="en-US" sz="800" b="0" i="0" u="none" strike="noStrike" baseline="0" dirty="0" err="1">
                <a:solidFill>
                  <a:srgbClr val="000000"/>
                </a:solidFill>
                <a:latin typeface="+mn-ea"/>
              </a:rPr>
              <a:t>自然など幅広いポテンシャルを秘める天理のめぐみを可視化</a:t>
            </a:r>
            <a:endParaRPr lang="en-US" sz="800" b="0" i="0" u="none" strike="noStrike" baseline="0" dirty="0">
              <a:solidFill>
                <a:srgbClr val="000000"/>
              </a:solidFill>
              <a:latin typeface="+mn-ea"/>
            </a:endParaRPr>
          </a:p>
          <a:p>
            <a:pPr marL="0" lvl="0" algn="l"/>
            <a:r>
              <a:rPr lang="en-US" sz="800" b="0" i="0" u="none" strike="noStrike" baseline="0" dirty="0" err="1">
                <a:solidFill>
                  <a:srgbClr val="000000"/>
                </a:solidFill>
                <a:latin typeface="+mn-ea"/>
              </a:rPr>
              <a:t>し、ブランドイメージの普及をおこなう取組み。映像やタブロ</a:t>
            </a:r>
            <a:endParaRPr lang="en-US" sz="800" b="0" i="0" u="none" strike="noStrike" baseline="0" dirty="0">
              <a:solidFill>
                <a:srgbClr val="000000"/>
              </a:solidFill>
              <a:latin typeface="+mn-ea"/>
            </a:endParaRPr>
          </a:p>
          <a:p>
            <a:pPr marL="0" lvl="0" algn="l"/>
            <a:r>
              <a:rPr lang="en-US" sz="800" b="0" i="0" u="none" strike="noStrike" baseline="0" dirty="0" err="1">
                <a:solidFill>
                  <a:srgbClr val="000000"/>
                </a:solidFill>
                <a:latin typeface="+mn-ea"/>
              </a:rPr>
              <a:t>イド、天理産商品開発などを行う</a:t>
            </a:r>
            <a:r>
              <a:rPr lang="en-US" sz="800" b="0" i="0" u="none" strike="noStrike" baseline="0" dirty="0">
                <a:solidFill>
                  <a:srgbClr val="000000"/>
                </a:solidFill>
                <a:latin typeface="+mn-ea"/>
              </a:rPr>
              <a:t>。</a:t>
            </a:r>
          </a:p>
        </p:txBody>
      </p:sp>
      <p:sp>
        <p:nvSpPr>
          <p:cNvPr id="25" name="AutoShape 24"/>
          <p:cNvSpPr/>
          <p:nvPr/>
        </p:nvSpPr>
        <p:spPr>
          <a:xfrm>
            <a:off x="3664495" y="1036340"/>
            <a:ext cx="6516856" cy="338554"/>
          </a:xfrm>
          <a:prstGeom prst="rect">
            <a:avLst/>
          </a:prstGeom>
        </p:spPr>
        <p:txBody>
          <a:bodyPr vert="horz" wrap="square" lIns="91440" tIns="45720" rIns="91440" bIns="45720" rtlCol="0" anchor="t" anchorCtr="0">
            <a:spAutoFit/>
          </a:bodyPr>
          <a:lstStyle/>
          <a:p>
            <a:pPr marL="0" lvl="0" algn="l"/>
            <a:r>
              <a:rPr lang="en-US" sz="800" b="0" i="0" u="none" strike="noStrike" baseline="0" dirty="0" err="1">
                <a:solidFill>
                  <a:srgbClr val="000000"/>
                </a:solidFill>
                <a:latin typeface="+mn-ea"/>
              </a:rPr>
              <a:t>芸術文化エリアの創出に向けて、芸術通り関連施策・周辺観光資源との一体感を高めていく必要がある</a:t>
            </a:r>
            <a:r>
              <a:rPr lang="en-US" sz="800" b="0" i="0" u="none" strike="noStrike" baseline="0" dirty="0">
                <a:solidFill>
                  <a:srgbClr val="000000"/>
                </a:solidFill>
                <a:latin typeface="+mn-ea"/>
              </a:rPr>
              <a:t>。</a:t>
            </a:r>
          </a:p>
          <a:p>
            <a:pPr marL="0" lvl="0" algn="l"/>
            <a:r>
              <a:rPr lang="en-US" sz="800" b="0" i="0" u="none" strike="noStrike" baseline="0" dirty="0" err="1">
                <a:solidFill>
                  <a:srgbClr val="000000"/>
                </a:solidFill>
                <a:latin typeface="+mn-ea"/>
              </a:rPr>
              <a:t>そのための、コンセプト・方針について設定する</a:t>
            </a:r>
            <a:r>
              <a:rPr lang="en-US" sz="800" b="0" i="0" u="none" strike="noStrike" baseline="0" dirty="0">
                <a:solidFill>
                  <a:srgbClr val="000000"/>
                </a:solidFill>
                <a:latin typeface="+mn-ea"/>
              </a:rPr>
              <a:t>。</a:t>
            </a:r>
          </a:p>
        </p:txBody>
      </p:sp>
      <p:sp>
        <p:nvSpPr>
          <p:cNvPr id="26" name="AutoShape 25"/>
          <p:cNvSpPr/>
          <p:nvPr/>
        </p:nvSpPr>
        <p:spPr>
          <a:xfrm>
            <a:off x="3585232" y="1392182"/>
            <a:ext cx="5691573" cy="1055674"/>
          </a:xfrm>
          <a:prstGeom prst="rect">
            <a:avLst/>
          </a:prstGeom>
        </p:spPr>
        <p:txBody>
          <a:bodyPr vert="horz" wrap="square" lIns="91440" tIns="45720" rIns="91440" bIns="45720" rtlCol="0" anchor="t" anchorCtr="0">
            <a:spAutoFit/>
          </a:bodyPr>
          <a:lstStyle/>
          <a:p>
            <a:pPr marL="0" lvl="0" algn="ctr"/>
            <a:r>
              <a:rPr lang="en-US" sz="900" b="0" i="0" u="sng" strike="noStrike" baseline="0" dirty="0" err="1" smtClean="0">
                <a:solidFill>
                  <a:srgbClr val="000000"/>
                </a:solidFill>
                <a:latin typeface="+mn-ea"/>
              </a:rPr>
              <a:t>コンセプト</a:t>
            </a:r>
            <a:r>
              <a:rPr lang="ja-JP" altLang="en-US" sz="900" u="sng" dirty="0">
                <a:solidFill>
                  <a:srgbClr val="000000"/>
                </a:solidFill>
                <a:latin typeface="+mn-ea"/>
              </a:rPr>
              <a:t>　</a:t>
            </a:r>
            <a:endParaRPr lang="en-US" altLang="ja-JP" sz="900" u="sng" dirty="0" smtClean="0">
              <a:solidFill>
                <a:srgbClr val="000000"/>
              </a:solidFill>
              <a:latin typeface="+mn-ea"/>
            </a:endParaRPr>
          </a:p>
          <a:p>
            <a:pPr marL="0" lvl="0" algn="ctr"/>
            <a:r>
              <a:rPr lang="en-US" sz="1000" b="1" i="0" u="none" strike="noStrike" baseline="0" dirty="0" smtClean="0">
                <a:solidFill>
                  <a:srgbClr val="000000"/>
                </a:solidFill>
                <a:latin typeface="+mn-ea"/>
              </a:rPr>
              <a:t>＜</a:t>
            </a:r>
            <a:r>
              <a:rPr lang="en-US" sz="1000" b="1" i="0" u="none" strike="noStrike" baseline="0" dirty="0" err="1">
                <a:solidFill>
                  <a:srgbClr val="000000"/>
                </a:solidFill>
                <a:latin typeface="+mn-ea"/>
              </a:rPr>
              <a:t>まほろば巡礼</a:t>
            </a:r>
            <a:r>
              <a:rPr lang="en-US" sz="1000" b="1" i="0" u="none" strike="noStrike" baseline="0" dirty="0">
                <a:solidFill>
                  <a:srgbClr val="000000"/>
                </a:solidFill>
                <a:latin typeface="+mn-ea"/>
              </a:rPr>
              <a:t>＞</a:t>
            </a:r>
          </a:p>
          <a:p>
            <a:pPr marL="0" lvl="0" algn="l"/>
            <a:endParaRPr lang="en-US" sz="1000" b="1" i="0" u="none" strike="noStrike" baseline="0" dirty="0">
              <a:solidFill>
                <a:srgbClr val="000000"/>
              </a:solidFill>
              <a:latin typeface="+mn-ea"/>
            </a:endParaRPr>
          </a:p>
          <a:p>
            <a:pPr marL="0" lvl="0" algn="ctr">
              <a:lnSpc>
                <a:spcPct val="140000"/>
              </a:lnSpc>
            </a:pPr>
            <a:r>
              <a:rPr lang="en-US" sz="800" b="0" i="0" u="none" strike="noStrike" baseline="0" dirty="0" err="1">
                <a:solidFill>
                  <a:srgbClr val="000000"/>
                </a:solidFill>
                <a:latin typeface="+mn-ea"/>
              </a:rPr>
              <a:t>天理は、今も数多くの“まほろば</a:t>
            </a:r>
            <a:r>
              <a:rPr lang="en-US" sz="800" b="0" i="0" u="none" strike="noStrike" baseline="0" dirty="0">
                <a:solidFill>
                  <a:srgbClr val="000000"/>
                </a:solidFill>
                <a:latin typeface="+mn-ea"/>
              </a:rPr>
              <a:t>” </a:t>
            </a:r>
            <a:r>
              <a:rPr lang="en-US" sz="800" b="0" i="0" u="none" strike="noStrike" baseline="0" dirty="0" err="1">
                <a:solidFill>
                  <a:srgbClr val="000000"/>
                </a:solidFill>
                <a:latin typeface="+mn-ea"/>
              </a:rPr>
              <a:t>が残る「日本創生の源流の地」である</a:t>
            </a:r>
            <a:r>
              <a:rPr lang="en-US" sz="800" b="0" i="0" u="none" strike="noStrike" baseline="0" dirty="0">
                <a:solidFill>
                  <a:srgbClr val="000000"/>
                </a:solidFill>
                <a:latin typeface="+mn-ea"/>
              </a:rPr>
              <a:t>。</a:t>
            </a:r>
          </a:p>
          <a:p>
            <a:pPr marL="0" lvl="0" algn="ctr">
              <a:lnSpc>
                <a:spcPct val="140000"/>
              </a:lnSpc>
            </a:pPr>
            <a:r>
              <a:rPr lang="en-US" sz="800" b="0" i="0" u="none" strike="noStrike" baseline="0" dirty="0" smtClean="0">
                <a:solidFill>
                  <a:srgbClr val="000000"/>
                </a:solidFill>
                <a:latin typeface="+mn-ea"/>
              </a:rPr>
              <a:t>石上神宮</a:t>
            </a:r>
            <a:r>
              <a:rPr lang="en-US" sz="800" b="0" i="0" u="none" strike="noStrike" baseline="0" dirty="0">
                <a:solidFill>
                  <a:srgbClr val="000000"/>
                </a:solidFill>
                <a:latin typeface="+mn-ea"/>
              </a:rPr>
              <a:t>、山の辺の道、</a:t>
            </a:r>
            <a:r>
              <a:rPr lang="en-US" sz="800" b="0" i="0" u="none" strike="noStrike" baseline="0" dirty="0" smtClean="0">
                <a:solidFill>
                  <a:srgbClr val="000000"/>
                </a:solidFill>
                <a:latin typeface="+mn-ea"/>
              </a:rPr>
              <a:t>1,</a:t>
            </a:r>
            <a:r>
              <a:rPr lang="en-US" altLang="ja-JP" sz="800" b="0" i="0" u="none" strike="noStrike" baseline="0" dirty="0" smtClean="0">
                <a:solidFill>
                  <a:srgbClr val="000000"/>
                </a:solidFill>
                <a:latin typeface="+mn-ea"/>
              </a:rPr>
              <a:t>6</a:t>
            </a:r>
            <a:r>
              <a:rPr lang="en-US" sz="800" b="0" i="0" u="none" strike="noStrike" baseline="0" dirty="0" smtClean="0">
                <a:solidFill>
                  <a:srgbClr val="000000"/>
                </a:solidFill>
                <a:latin typeface="+mn-ea"/>
              </a:rPr>
              <a:t>00 基</a:t>
            </a:r>
            <a:r>
              <a:rPr lang="ja-JP" altLang="en-US" sz="800" b="0" i="0" u="none" strike="noStrike" baseline="0" dirty="0" smtClean="0">
                <a:solidFill>
                  <a:srgbClr val="000000"/>
                </a:solidFill>
                <a:latin typeface="+mn-ea"/>
              </a:rPr>
              <a:t>の</a:t>
            </a:r>
            <a:r>
              <a:rPr lang="en-US" sz="800" b="0" i="0" u="none" strike="noStrike" baseline="0" dirty="0" err="1" smtClean="0">
                <a:solidFill>
                  <a:srgbClr val="000000"/>
                </a:solidFill>
                <a:latin typeface="+mn-ea"/>
              </a:rPr>
              <a:t>古墳などをはじめ</a:t>
            </a:r>
            <a:r>
              <a:rPr lang="en-US" sz="800" b="0" i="0" u="none" strike="noStrike" baseline="0" dirty="0">
                <a:solidFill>
                  <a:srgbClr val="000000"/>
                </a:solidFill>
                <a:latin typeface="+mn-ea"/>
              </a:rPr>
              <a:t>、 </a:t>
            </a:r>
            <a:r>
              <a:rPr lang="en-US" sz="800" b="0" i="0" u="none" strike="noStrike" baseline="0" dirty="0" err="1">
                <a:solidFill>
                  <a:srgbClr val="000000"/>
                </a:solidFill>
                <a:latin typeface="+mn-ea"/>
              </a:rPr>
              <a:t>古来より営まれてきた家族・地域・</a:t>
            </a:r>
            <a:r>
              <a:rPr lang="en-US" sz="800" b="0" i="0" u="none" strike="noStrike" baseline="0" dirty="0" err="1" smtClean="0">
                <a:solidFill>
                  <a:srgbClr val="000000"/>
                </a:solidFill>
                <a:latin typeface="+mn-ea"/>
              </a:rPr>
              <a:t>信仰などの健やかな</a:t>
            </a:r>
            <a:r>
              <a:rPr lang="en-US" sz="800" b="0" i="0" u="none" strike="noStrike" baseline="0" dirty="0" err="1">
                <a:solidFill>
                  <a:srgbClr val="000000"/>
                </a:solidFill>
                <a:latin typeface="+mn-ea"/>
              </a:rPr>
              <a:t>“人々のつながり</a:t>
            </a:r>
            <a:r>
              <a:rPr lang="en-US" sz="800" b="0" i="0" u="none" strike="noStrike" baseline="0" dirty="0">
                <a:solidFill>
                  <a:srgbClr val="000000"/>
                </a:solidFill>
                <a:latin typeface="+mn-ea"/>
              </a:rPr>
              <a:t>”。 </a:t>
            </a:r>
            <a:r>
              <a:rPr lang="en-US" sz="800" b="0" i="0" u="none" strike="noStrike" baseline="0" dirty="0" err="1">
                <a:solidFill>
                  <a:srgbClr val="000000"/>
                </a:solidFill>
                <a:latin typeface="+mn-ea"/>
              </a:rPr>
              <a:t>芸術通りでは、こうした天理のまほろばをつなぎ</a:t>
            </a:r>
            <a:r>
              <a:rPr lang="en-US" sz="800" b="0" i="0" u="none" strike="noStrike" baseline="0" dirty="0">
                <a:solidFill>
                  <a:srgbClr val="000000"/>
                </a:solidFill>
                <a:latin typeface="+mn-ea"/>
              </a:rPr>
              <a:t>、“</a:t>
            </a:r>
            <a:r>
              <a:rPr lang="en-US" sz="800" b="0" i="0" u="none" strike="noStrike" baseline="0" dirty="0" err="1">
                <a:solidFill>
                  <a:srgbClr val="000000"/>
                </a:solidFill>
                <a:latin typeface="+mn-ea"/>
              </a:rPr>
              <a:t>芸術文化の街</a:t>
            </a:r>
            <a:r>
              <a:rPr lang="en-US" sz="800" b="0" i="0" u="none" strike="noStrike" baseline="0" dirty="0">
                <a:solidFill>
                  <a:srgbClr val="000000"/>
                </a:solidFill>
                <a:latin typeface="+mn-ea"/>
              </a:rPr>
              <a:t>” </a:t>
            </a:r>
            <a:r>
              <a:rPr lang="en-US" sz="800" b="0" i="0" u="none" strike="noStrike" baseline="0" dirty="0" err="1">
                <a:solidFill>
                  <a:srgbClr val="000000"/>
                </a:solidFill>
                <a:latin typeface="+mn-ea"/>
              </a:rPr>
              <a:t>として編集・</a:t>
            </a:r>
            <a:r>
              <a:rPr lang="en-US" sz="800" b="0" i="0" u="none" strike="noStrike" baseline="0" dirty="0" err="1" smtClean="0">
                <a:solidFill>
                  <a:srgbClr val="000000"/>
                </a:solidFill>
                <a:latin typeface="+mn-ea"/>
              </a:rPr>
              <a:t>発信してく</a:t>
            </a:r>
            <a:r>
              <a:rPr lang="en-US" sz="800" b="0" i="0" u="none" strike="noStrike" baseline="0" dirty="0">
                <a:solidFill>
                  <a:srgbClr val="000000"/>
                </a:solidFill>
                <a:latin typeface="+mn-ea"/>
              </a:rPr>
              <a:t>。</a:t>
            </a:r>
          </a:p>
        </p:txBody>
      </p:sp>
      <p:sp>
        <p:nvSpPr>
          <p:cNvPr id="27" name="AutoShape 26"/>
          <p:cNvSpPr/>
          <p:nvPr/>
        </p:nvSpPr>
        <p:spPr>
          <a:xfrm>
            <a:off x="3496153" y="2661058"/>
            <a:ext cx="5780652" cy="246221"/>
          </a:xfrm>
          <a:prstGeom prst="rect">
            <a:avLst/>
          </a:prstGeom>
        </p:spPr>
        <p:txBody>
          <a:bodyPr vert="horz" wrap="square" lIns="91440" tIns="45720" rIns="91440" bIns="45720" rtlCol="0" anchor="t" anchorCtr="0">
            <a:spAutoFit/>
          </a:bodyPr>
          <a:lstStyle/>
          <a:p>
            <a:pPr marL="0" lvl="0" algn="ctr"/>
            <a:r>
              <a:rPr lang="en-US" sz="1000" b="0" i="0" u="sng" strike="noStrike" baseline="0" dirty="0" err="1">
                <a:solidFill>
                  <a:srgbClr val="000000"/>
                </a:solidFill>
                <a:latin typeface="+mn-ea"/>
              </a:rPr>
              <a:t>芸術文化エリアの創出に向けて、コンセプトに基づいて、以下の方針に沿って施策に取り組む</a:t>
            </a:r>
            <a:r>
              <a:rPr lang="en-US" sz="1000" b="0" i="0" u="sng" strike="noStrike" baseline="0" dirty="0">
                <a:solidFill>
                  <a:srgbClr val="000000"/>
                </a:solidFill>
                <a:latin typeface="+mn-ea"/>
              </a:rPr>
              <a:t>。</a:t>
            </a:r>
          </a:p>
        </p:txBody>
      </p:sp>
      <p:sp>
        <p:nvSpPr>
          <p:cNvPr id="28" name="AutoShape 27"/>
          <p:cNvSpPr/>
          <p:nvPr/>
        </p:nvSpPr>
        <p:spPr>
          <a:xfrm>
            <a:off x="9550739" y="805226"/>
            <a:ext cx="1236236" cy="230832"/>
          </a:xfrm>
          <a:prstGeom prst="rect">
            <a:avLst/>
          </a:prstGeom>
        </p:spPr>
        <p:txBody>
          <a:bodyPr vert="horz" wrap="none" lIns="91440" tIns="45720" rIns="91440" bIns="45720" rtlCol="0" anchor="t" anchorCtr="0">
            <a:spAutoFit/>
          </a:bodyPr>
          <a:lstStyle/>
          <a:p>
            <a:pPr marL="0" lvl="0" algn="l"/>
            <a:r>
              <a:rPr lang="en-US" sz="900" b="1" i="0" u="none" strike="noStrike" baseline="0">
                <a:solidFill>
                  <a:srgbClr val="000000"/>
                </a:solidFill>
                <a:latin typeface="+mn-ea"/>
              </a:rPr>
              <a:t>奈良県国際芸術家村</a:t>
            </a:r>
          </a:p>
        </p:txBody>
      </p:sp>
      <p:sp>
        <p:nvSpPr>
          <p:cNvPr id="29" name="AutoShape 28"/>
          <p:cNvSpPr/>
          <p:nvPr/>
        </p:nvSpPr>
        <p:spPr>
          <a:xfrm>
            <a:off x="9456353" y="1100921"/>
            <a:ext cx="3670136" cy="584776"/>
          </a:xfrm>
          <a:prstGeom prst="rect">
            <a:avLst/>
          </a:prstGeom>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mn-ea"/>
              </a:rPr>
              <a:t>以下の６つの方向性をもとに総合的・戦略的に施策を展開する。</a:t>
            </a:r>
          </a:p>
          <a:p>
            <a:pPr marL="0" lvl="0" algn="l"/>
            <a:r>
              <a:rPr lang="en-US" sz="800" b="0" i="0" u="sng" strike="noStrike" baseline="0" dirty="0" err="1">
                <a:solidFill>
                  <a:srgbClr val="000000"/>
                </a:solidFill>
                <a:latin typeface="+mn-ea"/>
              </a:rPr>
              <a:t>施策の対象を「文化財」から「文化資源」に広げ</a:t>
            </a:r>
            <a:r>
              <a:rPr lang="en-US" sz="800" b="0" i="0" u="none" strike="noStrike" baseline="0" dirty="0" err="1">
                <a:solidFill>
                  <a:srgbClr val="000000"/>
                </a:solidFill>
                <a:latin typeface="+mn-ea"/>
              </a:rPr>
              <a:t>、施策効果の比重</a:t>
            </a:r>
            <a:endParaRPr lang="en-US" sz="800" b="0" i="0" u="none" strike="noStrike" baseline="0" dirty="0">
              <a:solidFill>
                <a:srgbClr val="000000"/>
              </a:solidFill>
              <a:latin typeface="+mn-ea"/>
            </a:endParaRPr>
          </a:p>
          <a:p>
            <a:pPr marL="0" lvl="0" algn="l"/>
            <a:r>
              <a:rPr lang="en-US" sz="800" b="0" i="0" u="none" strike="noStrike" baseline="0" dirty="0" err="1">
                <a:solidFill>
                  <a:srgbClr val="000000"/>
                </a:solidFill>
                <a:latin typeface="+mn-ea"/>
              </a:rPr>
              <a:t>を「保存」から、観光、産業、まちづくり、福祉など幅広い分野へ</a:t>
            </a:r>
            <a:endParaRPr lang="en-US" sz="800" b="0" i="0" u="none" strike="noStrike" baseline="0" dirty="0">
              <a:solidFill>
                <a:srgbClr val="000000"/>
              </a:solidFill>
              <a:latin typeface="+mn-ea"/>
            </a:endParaRPr>
          </a:p>
          <a:p>
            <a:pPr marL="0" lvl="0" algn="l"/>
            <a:r>
              <a:rPr lang="en-US" sz="800" b="0" i="0" u="none" strike="noStrike" baseline="0" dirty="0" err="1">
                <a:solidFill>
                  <a:srgbClr val="000000"/>
                </a:solidFill>
                <a:latin typeface="+mn-ea"/>
              </a:rPr>
              <a:t>の波及を視野に入れた「活用」にシフトしていく</a:t>
            </a:r>
            <a:r>
              <a:rPr lang="en-US" sz="800" b="0" i="0" u="none" strike="noStrike" baseline="0" dirty="0">
                <a:solidFill>
                  <a:srgbClr val="000000"/>
                </a:solidFill>
                <a:latin typeface="+mn-ea"/>
              </a:rPr>
              <a:t>。</a:t>
            </a:r>
          </a:p>
        </p:txBody>
      </p:sp>
      <p:sp>
        <p:nvSpPr>
          <p:cNvPr id="30" name="AutoShape 29"/>
          <p:cNvSpPr/>
          <p:nvPr/>
        </p:nvSpPr>
        <p:spPr>
          <a:xfrm>
            <a:off x="9679947" y="1697497"/>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fontScale="92500"/>
          </a:bodyPr>
          <a:lstStyle/>
          <a:p>
            <a:pPr marL="0" lvl="0" algn="l"/>
            <a:r>
              <a:rPr lang="en-US" sz="700" b="0" i="0" u="none" strike="noStrike" baseline="0">
                <a:solidFill>
                  <a:srgbClr val="000000"/>
                </a:solidFill>
                <a:latin typeface="+mn-ea"/>
              </a:rPr>
              <a:t>①施策対象のデータベース</a:t>
            </a:r>
          </a:p>
        </p:txBody>
      </p:sp>
      <p:sp>
        <p:nvSpPr>
          <p:cNvPr id="31" name="AutoShape 30"/>
          <p:cNvSpPr/>
          <p:nvPr/>
        </p:nvSpPr>
        <p:spPr>
          <a:xfrm>
            <a:off x="11077863" y="1694050"/>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fontScale="92500" lnSpcReduction="10000"/>
          </a:bodyPr>
          <a:lstStyle/>
          <a:p>
            <a:pPr marL="0" lvl="0" algn="l"/>
            <a:r>
              <a:rPr lang="en-US" sz="700" b="0" i="0" u="none" strike="noStrike" baseline="0">
                <a:solidFill>
                  <a:srgbClr val="000000"/>
                </a:solidFill>
                <a:latin typeface="+mn-ea"/>
              </a:rPr>
              <a:t>②補助金を通じた整備・</a:t>
            </a:r>
          </a:p>
          <a:p>
            <a:pPr marL="0" lvl="0" algn="l"/>
            <a:r>
              <a:rPr lang="en-US" sz="700" b="0" i="0" u="none" strike="noStrike" baseline="0">
                <a:solidFill>
                  <a:srgbClr val="000000"/>
                </a:solidFill>
                <a:latin typeface="+mn-ea"/>
              </a:rPr>
              <a:t>　活用の支援体系の再構築</a:t>
            </a:r>
          </a:p>
        </p:txBody>
      </p:sp>
      <p:sp>
        <p:nvSpPr>
          <p:cNvPr id="32" name="AutoShape 31"/>
          <p:cNvSpPr/>
          <p:nvPr/>
        </p:nvSpPr>
        <p:spPr>
          <a:xfrm>
            <a:off x="11077863" y="2432165"/>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l"/>
            <a:r>
              <a:rPr lang="en-US" sz="700" b="0" i="0" u="none" strike="noStrike" baseline="0">
                <a:solidFill>
                  <a:srgbClr val="000000"/>
                </a:solidFill>
                <a:latin typeface="+mn-ea"/>
              </a:rPr>
              <a:t>⑥人材育成</a:t>
            </a:r>
          </a:p>
        </p:txBody>
      </p:sp>
      <p:sp>
        <p:nvSpPr>
          <p:cNvPr id="33" name="AutoShape 32"/>
          <p:cNvSpPr/>
          <p:nvPr/>
        </p:nvSpPr>
        <p:spPr>
          <a:xfrm>
            <a:off x="11077863" y="2062011"/>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l"/>
            <a:r>
              <a:rPr lang="en-US" sz="700" b="0" i="0" u="none" strike="noStrike" baseline="0">
                <a:solidFill>
                  <a:srgbClr val="000000"/>
                </a:solidFill>
                <a:latin typeface="+mn-ea"/>
              </a:rPr>
              <a:t>④国際展開</a:t>
            </a:r>
          </a:p>
        </p:txBody>
      </p:sp>
      <p:sp>
        <p:nvSpPr>
          <p:cNvPr id="34" name="AutoShape 33"/>
          <p:cNvSpPr/>
          <p:nvPr/>
        </p:nvSpPr>
        <p:spPr>
          <a:xfrm>
            <a:off x="9679947" y="2432165"/>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l"/>
            <a:r>
              <a:rPr lang="en-US" sz="700" b="0" i="0" u="none" strike="noStrike" baseline="0">
                <a:solidFill>
                  <a:srgbClr val="000000"/>
                </a:solidFill>
                <a:latin typeface="+mn-ea"/>
              </a:rPr>
              <a:t>⑤地域交流</a:t>
            </a:r>
          </a:p>
        </p:txBody>
      </p:sp>
      <p:sp>
        <p:nvSpPr>
          <p:cNvPr id="35" name="AutoShape 34"/>
          <p:cNvSpPr/>
          <p:nvPr/>
        </p:nvSpPr>
        <p:spPr>
          <a:xfrm>
            <a:off x="9679947" y="2062011"/>
            <a:ext cx="1259993" cy="287999"/>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l"/>
            <a:r>
              <a:rPr lang="en-US" sz="700" b="0" i="0" u="none" strike="noStrike" baseline="0">
                <a:solidFill>
                  <a:srgbClr val="000000"/>
                </a:solidFill>
                <a:latin typeface="+mn-ea"/>
              </a:rPr>
              <a:t>③情報発信強化</a:t>
            </a:r>
          </a:p>
        </p:txBody>
      </p:sp>
      <p:sp>
        <p:nvSpPr>
          <p:cNvPr id="36" name="AutoShape 35"/>
          <p:cNvSpPr/>
          <p:nvPr/>
        </p:nvSpPr>
        <p:spPr>
          <a:xfrm>
            <a:off x="13343853" y="5965367"/>
            <a:ext cx="6400800" cy="1323439"/>
          </a:xfrm>
          <a:prstGeom prst="rect">
            <a:avLst/>
          </a:prstGeom>
        </p:spPr>
        <p:txBody>
          <a:bodyPr vert="horz" wrap="square" lIns="91440" tIns="45720" rIns="91440" bIns="45720" rtlCol="0" anchor="t" anchorCtr="0">
            <a:spAutoFit/>
          </a:bodyPr>
          <a:lstStyle/>
          <a:p>
            <a:pPr marL="0" lvl="0" algn="l"/>
            <a:r>
              <a:rPr lang="en-US" sz="800" b="0" i="0" u="none" strike="noStrike" baseline="0">
                <a:solidFill>
                  <a:srgbClr val="000000"/>
                </a:solidFill>
                <a:latin typeface="Calibri"/>
              </a:rPr>
              <a:t>「山の辺の道ルート」をシンボルルート化を目指す。そのために、どのように定着させていくかを検討する。</a:t>
            </a:r>
          </a:p>
          <a:p>
            <a:pPr marL="0" lvl="0" algn="l"/>
            <a:endParaRPr lang="en-US" sz="800" b="0" i="0" u="none" strike="noStrike" baseline="0">
              <a:solidFill>
                <a:srgbClr val="000000"/>
              </a:solidFill>
              <a:latin typeface="Calibri"/>
            </a:endParaRPr>
          </a:p>
          <a:p>
            <a:pPr marL="0" lvl="0" algn="l"/>
            <a:r>
              <a:rPr lang="en-US" sz="800" b="0" i="0" u="none" strike="noStrike" baseline="0">
                <a:solidFill>
                  <a:srgbClr val="000000"/>
                </a:solidFill>
                <a:latin typeface="Calibri"/>
              </a:rPr>
              <a:t>・芸術祭を実施することで特徴の可視化</a:t>
            </a:r>
          </a:p>
          <a:p>
            <a:pPr marL="0" lvl="0" algn="l"/>
            <a:r>
              <a:rPr lang="en-US" sz="800" b="0" i="0" u="none" strike="noStrike" baseline="0">
                <a:solidFill>
                  <a:srgbClr val="000000"/>
                </a:solidFill>
                <a:latin typeface="Calibri"/>
              </a:rPr>
              <a:t>広範囲にPR し浸透させるために、ルートを通るアートイベントを開催することが最も効果的であると考える。</a:t>
            </a:r>
          </a:p>
          <a:p>
            <a:pPr marL="0" lvl="0" algn="l"/>
            <a:r>
              <a:rPr lang="en-US" sz="800" b="0" i="0" u="none" strike="noStrike" baseline="0">
                <a:solidFill>
                  <a:srgbClr val="000000"/>
                </a:solidFill>
                <a:latin typeface="Calibri"/>
              </a:rPr>
              <a:t>寺社仏閣や古墳をめぐりながら特徴的なポイントを通り回遊性を高める。</a:t>
            </a:r>
          </a:p>
          <a:p>
            <a:pPr marL="0" lvl="0" algn="l"/>
            <a:endParaRPr lang="en-US" sz="800" b="0" i="0" u="none" strike="noStrike" baseline="0">
              <a:solidFill>
                <a:srgbClr val="000000"/>
              </a:solidFill>
              <a:latin typeface="Calibri"/>
            </a:endParaRPr>
          </a:p>
          <a:p>
            <a:pPr marL="0" lvl="0" algn="l"/>
            <a:r>
              <a:rPr lang="en-US" sz="800" b="0" i="0" u="none" strike="noStrike" baseline="0">
                <a:solidFill>
                  <a:srgbClr val="000000"/>
                </a:solidFill>
                <a:latin typeface="Calibri"/>
              </a:rPr>
              <a:t>・山の辺の道のコンテンツ化「山の辺に暮らす」</a:t>
            </a:r>
          </a:p>
          <a:p>
            <a:pPr marL="0" lvl="0" algn="l"/>
            <a:r>
              <a:rPr lang="en-US" sz="800" b="0" i="0" u="none" strike="noStrike" baseline="0">
                <a:solidFill>
                  <a:srgbClr val="000000"/>
                </a:solidFill>
                <a:latin typeface="Calibri"/>
              </a:rPr>
              <a:t>「山の辺の道」の もつ“日本最古の道を歩く” というイメージから定着させる。</a:t>
            </a:r>
          </a:p>
          <a:p>
            <a:pPr marL="0" lvl="0" algn="l"/>
            <a:r>
              <a:rPr lang="en-US" sz="800" b="0" i="0" u="none" strike="noStrike" baseline="0">
                <a:solidFill>
                  <a:srgbClr val="000000"/>
                </a:solidFill>
                <a:latin typeface="Calibri"/>
              </a:rPr>
              <a:t>そのためのコンテンツとして、豊かな自然、歴史・文化遺産の連なる沿道にて、</a:t>
            </a:r>
          </a:p>
          <a:p>
            <a:pPr marL="0" lvl="0" algn="l"/>
            <a:r>
              <a:rPr lang="en-US" sz="800" b="0" i="0" u="none" strike="noStrike" baseline="0">
                <a:solidFill>
                  <a:srgbClr val="000000"/>
                </a:solidFill>
                <a:latin typeface="Calibri"/>
              </a:rPr>
              <a:t>歴史的環境を背景として、暮らしと観光を「道」でつなぐ。</a:t>
            </a:r>
          </a:p>
        </p:txBody>
      </p:sp>
      <p:sp>
        <p:nvSpPr>
          <p:cNvPr id="37" name="AutoShape 36"/>
          <p:cNvSpPr/>
          <p:nvPr/>
        </p:nvSpPr>
        <p:spPr>
          <a:xfrm>
            <a:off x="5769829" y="4860188"/>
            <a:ext cx="877163" cy="230832"/>
          </a:xfrm>
          <a:prstGeom prst="rect">
            <a:avLst/>
          </a:prstGeom>
          <a:ln w="3175" cmpd="sng">
            <a:solidFill>
              <a:srgbClr val="000000"/>
            </a:solidFill>
          </a:ln>
        </p:spPr>
        <p:txBody>
          <a:bodyPr vert="horz" wrap="none" lIns="91440" tIns="45720" rIns="91440" bIns="45720" rtlCol="0" anchor="t" anchorCtr="0">
            <a:spAutoFit/>
          </a:bodyPr>
          <a:lstStyle/>
          <a:p>
            <a:pPr marL="0" lvl="0" algn="l"/>
            <a:r>
              <a:rPr lang="en-US" sz="900" b="1" i="0" u="none" strike="noStrike" baseline="0" dirty="0" err="1" smtClean="0">
                <a:solidFill>
                  <a:srgbClr val="000000"/>
                </a:solidFill>
                <a:latin typeface="+mn-ea"/>
              </a:rPr>
              <a:t>芸術祭の開催</a:t>
            </a:r>
            <a:endParaRPr lang="en-US" sz="900" b="1" i="0" u="none" strike="noStrike" baseline="0" dirty="0">
              <a:solidFill>
                <a:srgbClr val="000000"/>
              </a:solidFill>
              <a:latin typeface="+mn-ea"/>
            </a:endParaRPr>
          </a:p>
        </p:txBody>
      </p:sp>
      <p:sp>
        <p:nvSpPr>
          <p:cNvPr id="38" name="AutoShape 37"/>
          <p:cNvSpPr/>
          <p:nvPr/>
        </p:nvSpPr>
        <p:spPr>
          <a:xfrm>
            <a:off x="13290232" y="8361875"/>
            <a:ext cx="2506621" cy="707886"/>
          </a:xfrm>
          <a:prstGeom prst="rect">
            <a:avLst/>
          </a:prstGeom>
        </p:spPr>
        <p:txBody>
          <a:bodyPr vert="horz" wrap="square" lIns="91440" tIns="45720" rIns="91440" bIns="45720" rtlCol="0" anchor="t" anchorCtr="0">
            <a:spAutoFit/>
          </a:bodyPr>
          <a:lstStyle/>
          <a:p>
            <a:pPr marL="0" lvl="0" algn="l"/>
            <a:r>
              <a:rPr lang="en-US" sz="800" b="0" i="0" u="none" strike="noStrike" baseline="0">
                <a:solidFill>
                  <a:srgbClr val="000000"/>
                </a:solidFill>
                <a:latin typeface="+mn-ea"/>
              </a:rPr>
              <a:t>・楽しみながら回遊できるよう、フラッグ設置</a:t>
            </a:r>
          </a:p>
          <a:p>
            <a:pPr marL="0" lvl="0" algn="l"/>
            <a:r>
              <a:rPr lang="en-US" sz="800" b="0" i="0" u="none" strike="noStrike" baseline="0">
                <a:solidFill>
                  <a:srgbClr val="000000"/>
                </a:solidFill>
                <a:latin typeface="+mn-ea"/>
              </a:rPr>
              <a:t>・ホワイトキューブ設置によるアート鑑賞</a:t>
            </a:r>
          </a:p>
          <a:p>
            <a:pPr marL="0" lvl="0" algn="l"/>
            <a:r>
              <a:rPr lang="en-US" sz="800" b="0" i="0" u="none" strike="noStrike" baseline="0">
                <a:solidFill>
                  <a:srgbClr val="000000"/>
                </a:solidFill>
                <a:latin typeface="+mn-ea"/>
              </a:rPr>
              <a:t>・沿道内でのコンサートを開催</a:t>
            </a:r>
          </a:p>
          <a:p>
            <a:pPr marL="0" lvl="0" algn="l"/>
            <a:r>
              <a:rPr lang="en-US" sz="800" b="0" i="0" u="none" strike="noStrike" baseline="0">
                <a:solidFill>
                  <a:srgbClr val="000000"/>
                </a:solidFill>
                <a:latin typeface="+mn-ea"/>
              </a:rPr>
              <a:t>・ルートを際立たせるような制作物等でPR を展開</a:t>
            </a:r>
          </a:p>
          <a:p>
            <a:pPr marL="0" lvl="0" algn="l"/>
            <a:r>
              <a:rPr lang="en-US" sz="800" b="0" i="0" u="none" strike="noStrike" baseline="0">
                <a:solidFill>
                  <a:srgbClr val="000000"/>
                </a:solidFill>
                <a:latin typeface="+mn-ea"/>
              </a:rPr>
              <a:t>・アーティストの作品を街中に配置し交流を図る</a:t>
            </a:r>
          </a:p>
        </p:txBody>
      </p:sp>
      <p:sp>
        <p:nvSpPr>
          <p:cNvPr id="39" name="AutoShape 38"/>
          <p:cNvSpPr/>
          <p:nvPr/>
        </p:nvSpPr>
        <p:spPr>
          <a:xfrm>
            <a:off x="16717002" y="8361875"/>
            <a:ext cx="2412549" cy="461665"/>
          </a:xfrm>
          <a:prstGeom prst="rect">
            <a:avLst/>
          </a:prstGeom>
        </p:spPr>
        <p:txBody>
          <a:bodyPr vert="horz" wrap="square" lIns="91440" tIns="45720" rIns="91440" bIns="45720" rtlCol="0" anchor="t" anchorCtr="0">
            <a:spAutoFit/>
          </a:bodyPr>
          <a:lstStyle/>
          <a:p>
            <a:pPr marL="0" lvl="0" algn="l"/>
            <a:r>
              <a:rPr lang="en-US" sz="800" b="0" i="0" u="none" strike="noStrike" baseline="0">
                <a:solidFill>
                  <a:srgbClr val="000000"/>
                </a:solidFill>
                <a:latin typeface="+mn-ea"/>
              </a:rPr>
              <a:t>・地域性をいかした天理独特の文化発信</a:t>
            </a:r>
          </a:p>
          <a:p>
            <a:pPr marL="0" lvl="0" algn="l"/>
            <a:r>
              <a:rPr lang="en-US" sz="800" b="0" i="0" u="none" strike="noStrike" baseline="0">
                <a:solidFill>
                  <a:srgbClr val="000000"/>
                </a:solidFill>
                <a:latin typeface="+mn-ea"/>
              </a:rPr>
              <a:t>・シンボルロード完成までのプロセスを配信</a:t>
            </a:r>
          </a:p>
          <a:p>
            <a:pPr marL="0" lvl="0" algn="l"/>
            <a:r>
              <a:rPr lang="en-US" sz="800" b="0" i="0" u="none" strike="noStrike" baseline="0">
                <a:solidFill>
                  <a:srgbClr val="000000"/>
                </a:solidFill>
                <a:latin typeface="+mn-ea"/>
              </a:rPr>
              <a:t>・山やトレイルを好むクリエイターのイベント開催</a:t>
            </a:r>
          </a:p>
        </p:txBody>
      </p:sp>
      <p:sp>
        <p:nvSpPr>
          <p:cNvPr id="40" name="AutoShape 39"/>
          <p:cNvSpPr/>
          <p:nvPr/>
        </p:nvSpPr>
        <p:spPr>
          <a:xfrm>
            <a:off x="15208861" y="7406723"/>
            <a:ext cx="1677848" cy="835621"/>
          </a:xfrm>
          <a:prstGeom prst="roundRect">
            <a:avLst/>
          </a:prstGeom>
          <a:ln w="3175" cap="flat" cmpd="sng">
            <a:solidFill>
              <a:srgbClr val="000000"/>
            </a:solidFill>
            <a:prstDash val="solid"/>
          </a:ln>
        </p:spPr>
        <p:txBody>
          <a:bodyPr vert="horz" wrap="square" lIns="91440" tIns="45720" rIns="91440" bIns="45720" rtlCol="0" anchor="t" anchorCtr="0">
            <a:normAutofit lnSpcReduction="10000"/>
          </a:bodyPr>
          <a:lstStyle/>
          <a:p>
            <a:pPr marL="0" lvl="0" algn="ctr"/>
            <a:r>
              <a:rPr lang="en-US" sz="800" b="0" i="0" u="none" strike="noStrike" baseline="0">
                <a:solidFill>
                  <a:srgbClr val="000000"/>
                </a:solidFill>
                <a:latin typeface="+mn-ea"/>
              </a:rPr>
              <a:t>市民協働</a:t>
            </a:r>
          </a:p>
          <a:p>
            <a:pPr marL="0" lvl="0" algn="l"/>
            <a:r>
              <a:rPr lang="en-US" sz="800" b="0" i="0" u="none" strike="noStrike" baseline="0">
                <a:solidFill>
                  <a:srgbClr val="000000"/>
                </a:solidFill>
                <a:latin typeface="+mn-ea"/>
              </a:rPr>
              <a:t>・天理芸術文化フェスタとの連携</a:t>
            </a:r>
          </a:p>
          <a:p>
            <a:pPr marL="0" lvl="0" algn="l"/>
            <a:r>
              <a:rPr lang="en-US" sz="800" b="0" i="0" u="none" strike="noStrike" baseline="0">
                <a:solidFill>
                  <a:srgbClr val="000000"/>
                </a:solidFill>
                <a:latin typeface="+mn-ea"/>
              </a:rPr>
              <a:t>・沿道の店舗の発信を高める</a:t>
            </a:r>
          </a:p>
          <a:p>
            <a:pPr marL="0" lvl="0" algn="l"/>
            <a:r>
              <a:rPr lang="en-US" sz="800" b="0" i="0" u="none" strike="noStrike" baseline="0">
                <a:solidFill>
                  <a:srgbClr val="000000"/>
                </a:solidFill>
                <a:latin typeface="+mn-ea"/>
              </a:rPr>
              <a:t>・アート作品の沿道配置</a:t>
            </a:r>
          </a:p>
          <a:p>
            <a:pPr marL="0" lvl="0" algn="l"/>
            <a:r>
              <a:rPr lang="en-US" sz="800" b="0" i="0" u="none" strike="noStrike" baseline="0">
                <a:solidFill>
                  <a:srgbClr val="000000"/>
                </a:solidFill>
                <a:latin typeface="+mn-ea"/>
              </a:rPr>
              <a:t>・市民活動の推進</a:t>
            </a:r>
          </a:p>
        </p:txBody>
      </p:sp>
      <p:sp>
        <p:nvSpPr>
          <p:cNvPr id="41" name="AutoShape 40"/>
          <p:cNvSpPr/>
          <p:nvPr/>
        </p:nvSpPr>
        <p:spPr>
          <a:xfrm>
            <a:off x="14066782" y="7969410"/>
            <a:ext cx="539126" cy="262861"/>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ctr"/>
            <a:r>
              <a:rPr lang="en-US" sz="800" b="0" i="0" u="none" strike="noStrike" baseline="0">
                <a:solidFill>
                  <a:srgbClr val="000000"/>
                </a:solidFill>
                <a:latin typeface="+mn-ea"/>
              </a:rPr>
              <a:t>芸術祭</a:t>
            </a:r>
          </a:p>
        </p:txBody>
      </p:sp>
      <p:sp>
        <p:nvSpPr>
          <p:cNvPr id="42" name="AutoShape 41"/>
          <p:cNvSpPr/>
          <p:nvPr/>
        </p:nvSpPr>
        <p:spPr>
          <a:xfrm>
            <a:off x="17489661" y="7969410"/>
            <a:ext cx="539126" cy="262861"/>
          </a:xfrm>
          <a:prstGeom prst="roundRect">
            <a:avLst/>
          </a:prstGeom>
          <a:ln w="3175" cap="flat" cmpd="sng">
            <a:solidFill>
              <a:srgbClr val="000000"/>
            </a:solidFill>
            <a:prstDash val="solid"/>
          </a:ln>
        </p:spPr>
        <p:txBody>
          <a:bodyPr vert="horz" wrap="square" lIns="91440" tIns="45720" rIns="91440" bIns="45720" rtlCol="0" anchor="ctr" anchorCtr="0">
            <a:normAutofit/>
          </a:bodyPr>
          <a:lstStyle/>
          <a:p>
            <a:pPr marL="0" lvl="0" algn="ctr"/>
            <a:r>
              <a:rPr lang="en-US" sz="800" b="0" i="0" u="none" strike="noStrike" baseline="0">
                <a:solidFill>
                  <a:srgbClr val="000000"/>
                </a:solidFill>
                <a:latin typeface="+mn-ea"/>
              </a:rPr>
              <a:t>日常</a:t>
            </a:r>
          </a:p>
        </p:txBody>
      </p:sp>
      <p:sp>
        <p:nvSpPr>
          <p:cNvPr id="44" name="AutoShape 43"/>
          <p:cNvSpPr/>
          <p:nvPr/>
        </p:nvSpPr>
        <p:spPr>
          <a:xfrm>
            <a:off x="3592488" y="805226"/>
            <a:ext cx="877163" cy="230832"/>
          </a:xfrm>
          <a:prstGeom prst="rect">
            <a:avLst/>
          </a:prstGeom>
        </p:spPr>
        <p:txBody>
          <a:bodyPr vert="horz" wrap="none" lIns="91440" tIns="45720" rIns="91440" bIns="45720" rtlCol="0" anchor="t" anchorCtr="0">
            <a:spAutoFit/>
          </a:bodyPr>
          <a:lstStyle/>
          <a:p>
            <a:pPr marL="0" lvl="0" algn="l"/>
            <a:r>
              <a:rPr lang="en-US" sz="900" b="1" i="0" u="none" strike="noStrike" baseline="0" dirty="0" err="1">
                <a:solidFill>
                  <a:srgbClr val="000000"/>
                </a:solidFill>
                <a:latin typeface="+mn-ea"/>
              </a:rPr>
              <a:t>天理芸術通り</a:t>
            </a:r>
            <a:endParaRPr lang="en-US" sz="900" b="1" i="0" u="none" strike="noStrike" baseline="0" dirty="0">
              <a:solidFill>
                <a:srgbClr val="000000"/>
              </a:solidFill>
              <a:latin typeface="+mn-ea"/>
            </a:endParaRPr>
          </a:p>
        </p:txBody>
      </p:sp>
      <p:cxnSp>
        <p:nvCxnSpPr>
          <p:cNvPr id="45" name="Connector 44"/>
          <p:cNvCxnSpPr/>
          <p:nvPr/>
        </p:nvCxnSpPr>
        <p:spPr>
          <a:xfrm>
            <a:off x="332897" y="1897497"/>
            <a:ext cx="2924470" cy="0"/>
          </a:xfrm>
          <a:prstGeom prst="line">
            <a:avLst/>
          </a:prstGeom>
          <a:noFill/>
          <a:ln w="3175" cap="flat" cmpd="sng">
            <a:solidFill>
              <a:srgbClr val="000000"/>
            </a:solidFill>
            <a:prstDash val="solid"/>
            <a:headEnd type="none" w="med" len="med"/>
            <a:tailEnd type="none" w="med" len="med"/>
          </a:ln>
        </p:spPr>
      </p:cxnSp>
      <p:cxnSp>
        <p:nvCxnSpPr>
          <p:cNvPr id="46" name="Connector 45"/>
          <p:cNvCxnSpPr/>
          <p:nvPr/>
        </p:nvCxnSpPr>
        <p:spPr>
          <a:xfrm flipV="1">
            <a:off x="14336345" y="7709350"/>
            <a:ext cx="0" cy="260060"/>
          </a:xfrm>
          <a:prstGeom prst="line">
            <a:avLst/>
          </a:prstGeom>
          <a:noFill/>
          <a:ln w="3175" cap="flat" cmpd="sng">
            <a:solidFill>
              <a:srgbClr val="000000"/>
            </a:solidFill>
            <a:prstDash val="solid"/>
            <a:headEnd type="none" w="med" len="med"/>
            <a:tailEnd type="none" w="med" len="med"/>
          </a:ln>
        </p:spPr>
      </p:cxnSp>
      <p:cxnSp>
        <p:nvCxnSpPr>
          <p:cNvPr id="47" name="Connector 46"/>
          <p:cNvCxnSpPr/>
          <p:nvPr/>
        </p:nvCxnSpPr>
        <p:spPr>
          <a:xfrm>
            <a:off x="14321403" y="7709350"/>
            <a:ext cx="872516" cy="0"/>
          </a:xfrm>
          <a:prstGeom prst="line">
            <a:avLst/>
          </a:prstGeom>
          <a:noFill/>
          <a:ln w="3175" cap="flat" cmpd="sng">
            <a:solidFill>
              <a:srgbClr val="000000"/>
            </a:solidFill>
            <a:prstDash val="solid"/>
            <a:headEnd type="none" w="med" len="med"/>
            <a:tailEnd type="none" w="med" len="med"/>
          </a:ln>
        </p:spPr>
      </p:cxnSp>
      <p:cxnSp>
        <p:nvCxnSpPr>
          <p:cNvPr id="48" name="Connector 47"/>
          <p:cNvCxnSpPr/>
          <p:nvPr/>
        </p:nvCxnSpPr>
        <p:spPr>
          <a:xfrm>
            <a:off x="16886709" y="7709350"/>
            <a:ext cx="872516" cy="0"/>
          </a:xfrm>
          <a:prstGeom prst="line">
            <a:avLst/>
          </a:prstGeom>
          <a:noFill/>
          <a:ln w="3175" cap="flat" cmpd="sng">
            <a:solidFill>
              <a:srgbClr val="000000"/>
            </a:solidFill>
            <a:prstDash val="solid"/>
            <a:headEnd type="none" w="med" len="med"/>
            <a:tailEnd type="none" w="med" len="med"/>
          </a:ln>
        </p:spPr>
      </p:cxnSp>
      <p:cxnSp>
        <p:nvCxnSpPr>
          <p:cNvPr id="49" name="Connector 48"/>
          <p:cNvCxnSpPr/>
          <p:nvPr/>
        </p:nvCxnSpPr>
        <p:spPr>
          <a:xfrm flipV="1">
            <a:off x="17759225" y="7700397"/>
            <a:ext cx="0" cy="260060"/>
          </a:xfrm>
          <a:prstGeom prst="line">
            <a:avLst/>
          </a:prstGeom>
          <a:noFill/>
          <a:ln w="3175" cap="flat" cmpd="sng">
            <a:solidFill>
              <a:srgbClr val="000000"/>
            </a:solidFill>
            <a:prstDash val="solid"/>
            <a:headEnd type="none" w="med" len="med"/>
            <a:tailEnd type="none" w="med" len="med"/>
          </a:ln>
        </p:spPr>
      </p:cxnSp>
      <p:sp>
        <p:nvSpPr>
          <p:cNvPr id="50" name="AutoShape 49"/>
          <p:cNvSpPr/>
          <p:nvPr/>
        </p:nvSpPr>
        <p:spPr>
          <a:xfrm>
            <a:off x="223825" y="3007550"/>
            <a:ext cx="3959998" cy="1736101"/>
          </a:xfrm>
          <a:prstGeom prst="roundRect">
            <a:avLst>
              <a:gd name="adj" fmla="val 0"/>
            </a:avLst>
          </a:prstGeom>
          <a:solidFill>
            <a:schemeClr val="accent6">
              <a:lumMod val="60000"/>
              <a:lumOff val="4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51" name="AutoShape 50"/>
          <p:cNvSpPr/>
          <p:nvPr/>
        </p:nvSpPr>
        <p:spPr>
          <a:xfrm>
            <a:off x="4437808" y="3007550"/>
            <a:ext cx="3959998" cy="1736101"/>
          </a:xfrm>
          <a:prstGeom prst="roundRect">
            <a:avLst>
              <a:gd name="adj" fmla="val 0"/>
            </a:avLst>
          </a:prstGeom>
          <a:solidFill>
            <a:schemeClr val="tx2">
              <a:lumMod val="40000"/>
              <a:lumOff val="6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52" name="AutoShape 51"/>
          <p:cNvSpPr/>
          <p:nvPr/>
        </p:nvSpPr>
        <p:spPr>
          <a:xfrm>
            <a:off x="8651792" y="3007550"/>
            <a:ext cx="3986876" cy="1736101"/>
          </a:xfrm>
          <a:prstGeom prst="roundRect">
            <a:avLst>
              <a:gd name="adj" fmla="val 0"/>
            </a:avLst>
          </a:prstGeom>
          <a:solidFill>
            <a:srgbClr val="FFFF00"/>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53" name="AutoShape 52"/>
          <p:cNvSpPr/>
          <p:nvPr/>
        </p:nvSpPr>
        <p:spPr>
          <a:xfrm>
            <a:off x="5769828" y="5181431"/>
            <a:ext cx="6841961" cy="2787979"/>
          </a:xfrm>
          <a:prstGeom prst="roundRect">
            <a:avLst>
              <a:gd name="adj" fmla="val 0"/>
            </a:avLst>
          </a:prstGeom>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54" name="AutoShape 53"/>
          <p:cNvSpPr/>
          <p:nvPr/>
        </p:nvSpPr>
        <p:spPr>
          <a:xfrm rot="5400000">
            <a:off x="3421943" y="3767603"/>
            <a:ext cx="1736099" cy="215997"/>
          </a:xfrm>
          <a:prstGeom prst="triangle">
            <a:avLst/>
          </a:prstGeom>
          <a:solidFill>
            <a:srgbClr val="000000"/>
          </a:solidFill>
          <a:ln cap="flat" cmpd="sng">
            <a:solidFill>
              <a:srgbClr val="4F81BD"/>
            </a:solidFill>
            <a:prstDash val="solid"/>
          </a:ln>
        </p:spPr>
        <p:txBody>
          <a:bodyPr vert="horz" wrap="square" lIns="91440" tIns="45720" rIns="91440" bIns="45720" rtlCol="0" anchor="ctr" anchorCtr="0">
            <a:normAutofit fontScale="25000" lnSpcReduction="20000"/>
          </a:bodyPr>
          <a:lstStyle/>
          <a:p>
            <a:pPr marL="0" lvl="0" algn="ctr"/>
            <a:endParaRPr/>
          </a:p>
        </p:txBody>
      </p:sp>
      <p:sp>
        <p:nvSpPr>
          <p:cNvPr id="55" name="AutoShape 54"/>
          <p:cNvSpPr/>
          <p:nvPr/>
        </p:nvSpPr>
        <p:spPr>
          <a:xfrm>
            <a:off x="223825" y="3269046"/>
            <a:ext cx="4060172" cy="1446550"/>
          </a:xfrm>
          <a:prstGeom prst="rect">
            <a:avLst/>
          </a:prstGeom>
        </p:spPr>
        <p:txBody>
          <a:bodyPr vert="horz" wrap="square" lIns="91440" tIns="45720" rIns="91440" bIns="45720" rtlCol="0" anchor="t" anchorCtr="0">
            <a:spAutoFit/>
          </a:bodyPr>
          <a:lstStyle/>
          <a:p>
            <a:pPr marL="0" lvl="0" algn="l">
              <a:lnSpc>
                <a:spcPct val="110000"/>
              </a:lnSpc>
            </a:pPr>
            <a:r>
              <a:rPr lang="ja-JP" altLang="en-US" sz="800" dirty="0">
                <a:solidFill>
                  <a:srgbClr val="000000"/>
                </a:solidFill>
                <a:latin typeface="Calibri"/>
              </a:rPr>
              <a:t>ルート</a:t>
            </a:r>
            <a:r>
              <a:rPr lang="en-US" sz="800" b="0" i="0" u="none" strike="noStrike" baseline="0" dirty="0" err="1" smtClean="0">
                <a:solidFill>
                  <a:srgbClr val="000000"/>
                </a:solidFill>
                <a:latin typeface="Calibri"/>
              </a:rPr>
              <a:t>の基本整備や市民</a:t>
            </a:r>
            <a:r>
              <a:rPr lang="en-US" sz="800" b="0" i="0" u="none" strike="noStrike" baseline="0" dirty="0" err="1">
                <a:solidFill>
                  <a:srgbClr val="000000"/>
                </a:solidFill>
                <a:latin typeface="Calibri"/>
              </a:rPr>
              <a:t>・民間企業・各種ボランティアなどとの関係性作りを行う</a:t>
            </a:r>
            <a:r>
              <a:rPr lang="en-US" sz="800" b="0" i="0" u="none" strike="noStrike" baseline="0" dirty="0">
                <a:solidFill>
                  <a:srgbClr val="000000"/>
                </a:solidFill>
                <a:latin typeface="Calibri"/>
              </a:rPr>
              <a:t>。</a:t>
            </a:r>
          </a:p>
          <a:p>
            <a:pPr marL="0" lvl="0" algn="l">
              <a:lnSpc>
                <a:spcPct val="110000"/>
              </a:lnSpc>
            </a:pPr>
            <a:endParaRPr lang="en-US" sz="800" b="0" i="0" u="none" strike="noStrike" baseline="0" dirty="0">
              <a:solidFill>
                <a:srgbClr val="000000"/>
              </a:solidFill>
              <a:latin typeface="Calibri"/>
            </a:endParaRP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a:solidFill>
                  <a:srgbClr val="000000"/>
                </a:solidFill>
                <a:latin typeface="Calibri"/>
              </a:rPr>
              <a:t>ルート設定</a:t>
            </a:r>
            <a:r>
              <a:rPr lang="en-US" sz="800" b="1" i="0" u="none" strike="noStrike" baseline="0" dirty="0" smtClean="0">
                <a:solidFill>
                  <a:srgbClr val="000000"/>
                </a:solidFill>
                <a:latin typeface="Calibri"/>
              </a:rPr>
              <a:t>/</a:t>
            </a:r>
            <a:r>
              <a:rPr lang="ja-JP" altLang="en-US" sz="800" b="1" dirty="0" smtClean="0">
                <a:solidFill>
                  <a:srgbClr val="000000"/>
                </a:solidFill>
                <a:latin typeface="Calibri"/>
              </a:rPr>
              <a:t>屋外芸術</a:t>
            </a:r>
            <a:r>
              <a:rPr lang="ja-JP" altLang="en-US" sz="800" b="1" dirty="0">
                <a:solidFill>
                  <a:srgbClr val="000000"/>
                </a:solidFill>
                <a:latin typeface="Calibri"/>
              </a:rPr>
              <a:t>作品</a:t>
            </a:r>
            <a:r>
              <a:rPr lang="en-US" sz="800" b="1" i="0" u="none" strike="noStrike" baseline="0" dirty="0" err="1" smtClean="0">
                <a:solidFill>
                  <a:srgbClr val="000000"/>
                </a:solidFill>
                <a:latin typeface="Calibri"/>
              </a:rPr>
              <a:t>設置</a:t>
            </a:r>
            <a:r>
              <a:rPr lang="en-US" sz="800" b="1" i="0" u="none" strike="noStrike" baseline="0" dirty="0" smtClean="0">
                <a:solidFill>
                  <a:srgbClr val="000000"/>
                </a:solidFill>
                <a:latin typeface="Calibri"/>
              </a:rPr>
              <a:t> </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テーマに沿って複数のルートを設定</a:t>
            </a:r>
            <a:r>
              <a:rPr lang="en-US" sz="800" b="0" i="0" u="none" strike="noStrike" baseline="0" dirty="0" smtClean="0">
                <a:solidFill>
                  <a:srgbClr val="000000"/>
                </a:solidFill>
                <a:latin typeface="Calibri"/>
              </a:rPr>
              <a:t>。</a:t>
            </a:r>
            <a:r>
              <a:rPr lang="ja-JP" altLang="en-US" sz="800" dirty="0">
                <a:solidFill>
                  <a:srgbClr val="000000"/>
                </a:solidFill>
                <a:latin typeface="Calibri"/>
              </a:rPr>
              <a:t>地域</a:t>
            </a:r>
            <a:r>
              <a:rPr lang="ja-JP" altLang="en-US" sz="800" dirty="0" smtClean="0">
                <a:solidFill>
                  <a:srgbClr val="000000"/>
                </a:solidFill>
                <a:latin typeface="Calibri"/>
              </a:rPr>
              <a:t>になじむ屋外芸術</a:t>
            </a:r>
            <a:r>
              <a:rPr lang="ja-JP" altLang="en-US" sz="800" dirty="0">
                <a:solidFill>
                  <a:srgbClr val="000000"/>
                </a:solidFill>
                <a:latin typeface="Calibri"/>
              </a:rPr>
              <a:t>作品</a:t>
            </a:r>
            <a:r>
              <a:rPr lang="en-US" sz="800" b="0" i="0" u="none" strike="noStrike" baseline="0" dirty="0" err="1" smtClean="0">
                <a:solidFill>
                  <a:srgbClr val="000000"/>
                </a:solidFill>
                <a:latin typeface="Calibri"/>
              </a:rPr>
              <a:t>を設置する</a:t>
            </a:r>
            <a:r>
              <a:rPr lang="en-US" sz="800" b="0" i="0" u="none" strike="noStrike" baseline="0" dirty="0">
                <a:solidFill>
                  <a:srgbClr val="000000"/>
                </a:solidFill>
                <a:latin typeface="Calibri"/>
              </a:rPr>
              <a:t>。</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外部組織との連携</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奈良県や天理教、天理大学、その他各種企業や市民団体などと連携を行う</a:t>
            </a:r>
            <a:r>
              <a:rPr lang="en-US" sz="800" b="0" i="0" u="none" strike="noStrike" baseline="0" dirty="0">
                <a:solidFill>
                  <a:srgbClr val="000000"/>
                </a:solidFill>
                <a:latin typeface="Calibri"/>
              </a:rPr>
              <a:t>。</a:t>
            </a:r>
          </a:p>
          <a:p>
            <a:pPr marL="0" lvl="0" algn="l">
              <a:lnSpc>
                <a:spcPct val="110000"/>
              </a:lnSpc>
            </a:pPr>
            <a:r>
              <a:rPr lang="en-US" sz="800" b="1" i="0" u="none" strike="noStrike" baseline="0" dirty="0" smtClean="0">
                <a:solidFill>
                  <a:srgbClr val="000000"/>
                </a:solidFill>
                <a:latin typeface="Calibri"/>
              </a:rPr>
              <a:t>・</a:t>
            </a:r>
            <a:r>
              <a:rPr lang="ja-JP" altLang="en-US" sz="800" b="1" dirty="0" smtClean="0">
                <a:solidFill>
                  <a:srgbClr val="000000"/>
                </a:solidFill>
                <a:latin typeface="Calibri"/>
              </a:rPr>
              <a:t>ホワイトキューブの整備（空き店舗等活用）</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smtClean="0">
                <a:solidFill>
                  <a:srgbClr val="000000"/>
                </a:solidFill>
                <a:latin typeface="Calibri"/>
              </a:rPr>
              <a:t>アーティストの制作</a:t>
            </a:r>
            <a:r>
              <a:rPr lang="en-US" sz="800" b="0" i="0" u="none" strike="noStrike" baseline="0" dirty="0" err="1">
                <a:solidFill>
                  <a:srgbClr val="000000"/>
                </a:solidFill>
                <a:latin typeface="Calibri"/>
              </a:rPr>
              <a:t>・</a:t>
            </a:r>
            <a:r>
              <a:rPr lang="en-US" sz="800" b="0" i="0" u="none" strike="noStrike" baseline="0" dirty="0" err="1" smtClean="0">
                <a:solidFill>
                  <a:srgbClr val="000000"/>
                </a:solidFill>
                <a:latin typeface="Calibri"/>
              </a:rPr>
              <a:t>展示拠点が不足しているため、芸術通りを中心に</a:t>
            </a:r>
            <a:r>
              <a:rPr lang="ja-JP" altLang="en-US" sz="800" b="0" i="0" u="none" strike="noStrike" baseline="0" dirty="0" smtClean="0">
                <a:solidFill>
                  <a:srgbClr val="000000"/>
                </a:solidFill>
                <a:latin typeface="Calibri"/>
              </a:rPr>
              <a:t>確保する。</a:t>
            </a:r>
            <a:endParaRPr lang="en-US" sz="800" b="0" i="0" u="none" strike="noStrike" baseline="0" dirty="0">
              <a:solidFill>
                <a:srgbClr val="000000"/>
              </a:solidFill>
              <a:latin typeface="Calibri"/>
            </a:endParaRP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アーティスト滞在制作</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芸術家村のAIR事業と連携。アーティストの滞在場所を設け、</a:t>
            </a:r>
            <a:r>
              <a:rPr lang="en-US" sz="800" b="0" i="0" u="none" strike="noStrike" baseline="0" dirty="0" err="1" smtClean="0">
                <a:solidFill>
                  <a:srgbClr val="000000"/>
                </a:solidFill>
                <a:latin typeface="Calibri"/>
              </a:rPr>
              <a:t>作品展示を行う</a:t>
            </a:r>
            <a:r>
              <a:rPr lang="en-US" sz="800" b="0" i="0" u="none" strike="noStrike" baseline="0" dirty="0">
                <a:solidFill>
                  <a:srgbClr val="000000"/>
                </a:solidFill>
                <a:latin typeface="Calibri"/>
              </a:rPr>
              <a:t>。 </a:t>
            </a:r>
          </a:p>
        </p:txBody>
      </p:sp>
      <p:sp>
        <p:nvSpPr>
          <p:cNvPr id="56" name="AutoShape 55"/>
          <p:cNvSpPr/>
          <p:nvPr/>
        </p:nvSpPr>
        <p:spPr>
          <a:xfrm>
            <a:off x="4437808" y="3277019"/>
            <a:ext cx="4073854" cy="1446550"/>
          </a:xfrm>
          <a:prstGeom prst="rect">
            <a:avLst/>
          </a:prstGeom>
        </p:spPr>
        <p:txBody>
          <a:bodyPr vert="horz" wrap="square" lIns="91440" tIns="45720" rIns="91440" bIns="45720" rtlCol="0" anchor="t" anchorCtr="0">
            <a:spAutoFit/>
          </a:bodyPr>
          <a:lstStyle/>
          <a:p>
            <a:pPr marL="0" lvl="0" algn="l">
              <a:lnSpc>
                <a:spcPct val="110000"/>
              </a:lnSpc>
            </a:pPr>
            <a:r>
              <a:rPr lang="en-US" sz="800" b="0" i="0" u="none" strike="noStrike" baseline="0" dirty="0" err="1">
                <a:solidFill>
                  <a:srgbClr val="000000"/>
                </a:solidFill>
                <a:latin typeface="Calibri"/>
              </a:rPr>
              <a:t>つないだルートを周知・周遊させるための施策を行う</a:t>
            </a:r>
            <a:r>
              <a:rPr lang="en-US" sz="800" b="0" i="0" u="none" strike="noStrike" baseline="0" dirty="0">
                <a:solidFill>
                  <a:srgbClr val="000000"/>
                </a:solidFill>
                <a:latin typeface="Calibri"/>
              </a:rPr>
              <a:t>。</a:t>
            </a:r>
          </a:p>
          <a:p>
            <a:pPr marL="0" lvl="0" algn="l">
              <a:lnSpc>
                <a:spcPct val="110000"/>
              </a:lnSpc>
            </a:pPr>
            <a:endParaRPr lang="en-US" sz="800" b="0" i="0" u="none" strike="noStrike" baseline="0" dirty="0">
              <a:solidFill>
                <a:srgbClr val="000000"/>
              </a:solidFill>
              <a:latin typeface="Calibri"/>
            </a:endParaRP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ルートパンフレット制作</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設定したルートを巡るためのパンフレットを制作</a:t>
            </a:r>
            <a:r>
              <a:rPr lang="en-US" sz="800" b="0" i="0" u="none" strike="noStrike" baseline="0" dirty="0">
                <a:solidFill>
                  <a:srgbClr val="000000"/>
                </a:solidFill>
                <a:latin typeface="Calibri"/>
              </a:rPr>
              <a:t>。</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特設サイト制作</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smtClean="0">
                <a:solidFill>
                  <a:srgbClr val="000000"/>
                </a:solidFill>
                <a:latin typeface="Calibri"/>
              </a:rPr>
              <a:t>展示作品やテーマに沿った見どころをまとめた特設サイトを制作</a:t>
            </a:r>
            <a:r>
              <a:rPr lang="en-US" sz="800" b="0" i="0" u="none" strike="noStrike" baseline="0" dirty="0">
                <a:solidFill>
                  <a:srgbClr val="000000"/>
                </a:solidFill>
                <a:latin typeface="Calibri"/>
              </a:rPr>
              <a:t>。</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広告出稿</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smtClean="0">
                <a:solidFill>
                  <a:srgbClr val="000000"/>
                </a:solidFill>
                <a:latin typeface="Calibri"/>
              </a:rPr>
              <a:t>鉄道広告や新聞雑誌広告を通して</a:t>
            </a:r>
            <a:r>
              <a:rPr lang="en-US" sz="800" b="0" i="0" u="none" strike="noStrike" baseline="0" dirty="0" err="1">
                <a:solidFill>
                  <a:srgbClr val="000000"/>
                </a:solidFill>
                <a:latin typeface="Calibri"/>
              </a:rPr>
              <a:t>、幅広い層に向けた認知獲得・集客などを行う</a:t>
            </a:r>
            <a:r>
              <a:rPr lang="en-US" sz="800" b="0" i="0" u="none" strike="noStrike" baseline="0" dirty="0">
                <a:solidFill>
                  <a:srgbClr val="000000"/>
                </a:solidFill>
                <a:latin typeface="Calibri"/>
              </a:rPr>
              <a:t>。 </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芸術祭</a:t>
            </a:r>
            <a:r>
              <a:rPr lang="ja-JP" altLang="en-US" sz="800" b="1" i="0" u="none" strike="noStrike" baseline="0" dirty="0" smtClean="0">
                <a:solidFill>
                  <a:srgbClr val="000000"/>
                </a:solidFill>
                <a:latin typeface="Calibri"/>
              </a:rPr>
              <a:t>の</a:t>
            </a:r>
            <a:r>
              <a:rPr lang="en-US" sz="800" b="1" i="0" u="none" strike="noStrike" baseline="0" dirty="0" err="1" smtClean="0">
                <a:solidFill>
                  <a:srgbClr val="000000"/>
                </a:solidFill>
                <a:latin typeface="Calibri"/>
              </a:rPr>
              <a:t>開催</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PR</a:t>
            </a:r>
            <a:r>
              <a:rPr lang="en-US" sz="800" b="0" i="0" u="none" strike="noStrike" baseline="0" dirty="0" err="1" smtClean="0">
                <a:solidFill>
                  <a:srgbClr val="000000"/>
                </a:solidFill>
                <a:latin typeface="Calibri"/>
              </a:rPr>
              <a:t>効果の高い</a:t>
            </a:r>
            <a:r>
              <a:rPr lang="ja-JP" altLang="en-US" sz="800" b="0" i="0" u="none" strike="noStrike" baseline="0" dirty="0" smtClean="0">
                <a:solidFill>
                  <a:srgbClr val="000000"/>
                </a:solidFill>
                <a:latin typeface="Calibri"/>
              </a:rPr>
              <a:t>芸術祭</a:t>
            </a:r>
            <a:r>
              <a:rPr lang="en-US" sz="800" b="0" i="0" u="none" strike="noStrike" baseline="0" dirty="0" err="1" smtClean="0">
                <a:solidFill>
                  <a:srgbClr val="000000"/>
                </a:solidFill>
                <a:latin typeface="Calibri"/>
              </a:rPr>
              <a:t>によ</a:t>
            </a:r>
            <a:r>
              <a:rPr lang="ja-JP" altLang="en-US" sz="800" b="0" i="0" u="none" strike="noStrike" baseline="0" dirty="0" smtClean="0">
                <a:solidFill>
                  <a:srgbClr val="000000"/>
                </a:solidFill>
                <a:latin typeface="Calibri"/>
              </a:rPr>
              <a:t>り、</a:t>
            </a:r>
            <a:r>
              <a:rPr lang="en-US" sz="800" b="0" i="0" u="none" strike="noStrike" baseline="0" dirty="0" err="1" smtClean="0">
                <a:solidFill>
                  <a:srgbClr val="000000"/>
                </a:solidFill>
                <a:latin typeface="Calibri"/>
              </a:rPr>
              <a:t>人々が芸術通りを訪れるためのきっかけをつくる</a:t>
            </a:r>
            <a:r>
              <a:rPr lang="en-US" sz="800" b="0" i="0" u="none" strike="noStrike" baseline="0" dirty="0">
                <a:solidFill>
                  <a:srgbClr val="000000"/>
                </a:solidFill>
                <a:latin typeface="Calibri"/>
              </a:rPr>
              <a:t>。 </a:t>
            </a:r>
          </a:p>
        </p:txBody>
      </p:sp>
      <p:sp>
        <p:nvSpPr>
          <p:cNvPr id="57" name="AutoShape 56"/>
          <p:cNvSpPr/>
          <p:nvPr/>
        </p:nvSpPr>
        <p:spPr>
          <a:xfrm>
            <a:off x="8651792" y="3269046"/>
            <a:ext cx="4113809" cy="1175706"/>
          </a:xfrm>
          <a:prstGeom prst="rect">
            <a:avLst/>
          </a:prstGeom>
        </p:spPr>
        <p:txBody>
          <a:bodyPr vert="horz" wrap="square" lIns="91440" tIns="45720" rIns="91440" bIns="45720" rtlCol="0" anchor="t" anchorCtr="0">
            <a:spAutoFit/>
          </a:bodyPr>
          <a:lstStyle/>
          <a:p>
            <a:pPr marL="0" lvl="0" algn="l">
              <a:lnSpc>
                <a:spcPct val="110000"/>
              </a:lnSpc>
            </a:pPr>
            <a:r>
              <a:rPr lang="en-US" sz="800" b="0" i="0" u="none" strike="noStrike" baseline="0" dirty="0" err="1">
                <a:solidFill>
                  <a:srgbClr val="000000"/>
                </a:solidFill>
                <a:latin typeface="Calibri"/>
              </a:rPr>
              <a:t>芸術通りを歩くことで、</a:t>
            </a:r>
            <a:r>
              <a:rPr lang="en-US" sz="800" b="0" i="0" u="none" strike="noStrike" baseline="0" dirty="0" err="1" smtClean="0">
                <a:solidFill>
                  <a:srgbClr val="000000"/>
                </a:solidFill>
                <a:latin typeface="Calibri"/>
              </a:rPr>
              <a:t>天理、</a:t>
            </a:r>
            <a:r>
              <a:rPr lang="en-US" sz="800" b="0" i="0" u="none" strike="noStrike" baseline="0" dirty="0" err="1">
                <a:solidFill>
                  <a:srgbClr val="000000"/>
                </a:solidFill>
                <a:latin typeface="Calibri"/>
              </a:rPr>
              <a:t>日本の歴史・文化への教養を深めてもらう</a:t>
            </a:r>
            <a:r>
              <a:rPr lang="en-US" sz="800" b="0" i="0" u="none" strike="noStrike" baseline="0" dirty="0">
                <a:solidFill>
                  <a:srgbClr val="000000"/>
                </a:solidFill>
                <a:latin typeface="Calibri"/>
              </a:rPr>
              <a:t>。 </a:t>
            </a:r>
          </a:p>
          <a:p>
            <a:pPr marL="0" lvl="0" algn="l">
              <a:lnSpc>
                <a:spcPct val="110000"/>
              </a:lnSpc>
            </a:pPr>
            <a:endParaRPr lang="en-US" sz="800" b="0" i="0" u="none" strike="noStrike" baseline="0" dirty="0">
              <a:solidFill>
                <a:srgbClr val="000000"/>
              </a:solidFill>
              <a:latin typeface="Calibri"/>
            </a:endParaRP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人材育成プログラムとの連携</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ja-JP" altLang="en-US" sz="800" b="0" i="0" u="none" strike="noStrike" baseline="0" dirty="0" smtClean="0">
                <a:solidFill>
                  <a:srgbClr val="000000"/>
                </a:solidFill>
                <a:latin typeface="Calibri"/>
              </a:rPr>
              <a:t>　</a:t>
            </a:r>
            <a:r>
              <a:rPr lang="en-US" sz="800" b="0" i="0" u="none" strike="noStrike" baseline="0" dirty="0" err="1" smtClean="0">
                <a:solidFill>
                  <a:srgbClr val="000000"/>
                </a:solidFill>
                <a:latin typeface="Calibri"/>
              </a:rPr>
              <a:t>芸術家村のプログラムと連携し</a:t>
            </a:r>
            <a:r>
              <a:rPr lang="en-US" sz="800" b="0" i="0" u="none" strike="noStrike" baseline="0" dirty="0" err="1">
                <a:solidFill>
                  <a:srgbClr val="000000"/>
                </a:solidFill>
                <a:latin typeface="Calibri"/>
              </a:rPr>
              <a:t>、芸術通りでワークショップなどを開催</a:t>
            </a:r>
            <a:r>
              <a:rPr lang="en-US" sz="800" b="0" i="0" u="none" strike="noStrike" baseline="0" dirty="0">
                <a:solidFill>
                  <a:srgbClr val="000000"/>
                </a:solidFill>
                <a:latin typeface="Calibri"/>
              </a:rPr>
              <a:t>。 </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市民</a:t>
            </a:r>
            <a:r>
              <a:rPr lang="ja-JP" altLang="en-US" sz="800" b="1" i="0" u="none" strike="noStrike" baseline="0" dirty="0" smtClean="0">
                <a:solidFill>
                  <a:srgbClr val="000000"/>
                </a:solidFill>
                <a:latin typeface="Calibri"/>
              </a:rPr>
              <a:t>サポーターとの</a:t>
            </a:r>
            <a:r>
              <a:rPr lang="en-US" sz="800" b="1" i="0" u="none" strike="noStrike" baseline="0" dirty="0" err="1" smtClean="0">
                <a:solidFill>
                  <a:srgbClr val="000000"/>
                </a:solidFill>
                <a:latin typeface="Calibri"/>
              </a:rPr>
              <a:t>連携</a:t>
            </a:r>
            <a:endParaRPr lang="en-US" sz="800" b="1" i="0" u="none" strike="noStrike" baseline="0" dirty="0">
              <a:solidFill>
                <a:srgbClr val="000000"/>
              </a:solidFill>
              <a:latin typeface="Calibri"/>
            </a:endParaRPr>
          </a:p>
          <a:p>
            <a:pPr marL="0" lvl="0" algn="l">
              <a:lnSpc>
                <a:spcPct val="110000"/>
              </a:lnSpc>
            </a:pPr>
            <a:r>
              <a:rPr lang="en-US" sz="800" b="0" i="0" u="none" strike="noStrike" baseline="0" dirty="0">
                <a:solidFill>
                  <a:srgbClr val="000000"/>
                </a:solidFill>
                <a:latin typeface="Calibri"/>
              </a:rPr>
              <a:t> </a:t>
            </a:r>
            <a:r>
              <a:rPr lang="ja-JP" altLang="en-US" sz="800" b="0" i="0" u="none" strike="noStrike" baseline="0" dirty="0" smtClean="0">
                <a:solidFill>
                  <a:srgbClr val="000000"/>
                </a:solidFill>
                <a:latin typeface="Calibri"/>
              </a:rPr>
              <a:t>　</a:t>
            </a:r>
            <a:r>
              <a:rPr lang="en-US" sz="800" b="0" i="0" u="none" strike="noStrike" baseline="0" dirty="0" err="1" smtClean="0">
                <a:solidFill>
                  <a:srgbClr val="000000"/>
                </a:solidFill>
                <a:latin typeface="Calibri"/>
              </a:rPr>
              <a:t>市民と連携し</a:t>
            </a:r>
            <a:r>
              <a:rPr lang="en-US" sz="800" b="0" i="0" u="none" strike="noStrike" baseline="0" dirty="0" err="1">
                <a:solidFill>
                  <a:srgbClr val="000000"/>
                </a:solidFill>
                <a:latin typeface="Calibri"/>
              </a:rPr>
              <a:t>、ツアーガイドやライタ</a:t>
            </a:r>
            <a:r>
              <a:rPr lang="en-US" sz="800" b="0" i="0" u="none" strike="noStrike" baseline="0" dirty="0">
                <a:solidFill>
                  <a:srgbClr val="000000"/>
                </a:solidFill>
                <a:latin typeface="Calibri"/>
              </a:rPr>
              <a:t>ー、</a:t>
            </a:r>
            <a:r>
              <a:rPr lang="en-US" sz="800" b="0" i="0" u="none" strike="noStrike" baseline="0" dirty="0" err="1">
                <a:solidFill>
                  <a:srgbClr val="000000"/>
                </a:solidFill>
                <a:latin typeface="Calibri"/>
              </a:rPr>
              <a:t>イベントスタッフなどでの参加を募る</a:t>
            </a:r>
            <a:r>
              <a:rPr lang="en-US" sz="800" b="0" i="0" u="none" strike="noStrike" baseline="0" dirty="0">
                <a:solidFill>
                  <a:srgbClr val="000000"/>
                </a:solidFill>
                <a:latin typeface="Calibri"/>
              </a:rPr>
              <a:t>。 </a:t>
            </a:r>
          </a:p>
          <a:p>
            <a:pPr marL="0" lvl="0" algn="l">
              <a:lnSpc>
                <a:spcPct val="110000"/>
              </a:lnSpc>
            </a:pPr>
            <a:r>
              <a:rPr lang="en-US" sz="800" b="1" i="0" u="none" strike="noStrike" baseline="0" dirty="0">
                <a:solidFill>
                  <a:srgbClr val="000000"/>
                </a:solidFill>
                <a:latin typeface="Calibri"/>
              </a:rPr>
              <a:t>・</a:t>
            </a:r>
            <a:r>
              <a:rPr lang="en-US" sz="800" b="1" i="0" u="none" strike="noStrike" baseline="0" dirty="0" err="1" smtClean="0">
                <a:solidFill>
                  <a:srgbClr val="000000"/>
                </a:solidFill>
                <a:latin typeface="Calibri"/>
              </a:rPr>
              <a:t>スタッフユニフォーム作成</a:t>
            </a:r>
            <a:endParaRPr lang="en-US" sz="800" b="1" i="0" u="none" strike="noStrike" baseline="0" dirty="0">
              <a:solidFill>
                <a:srgbClr val="000000"/>
              </a:solidFill>
              <a:latin typeface="Calibri"/>
            </a:endParaRPr>
          </a:p>
          <a:p>
            <a:pPr marL="0" lvl="0" algn="l">
              <a:lnSpc>
                <a:spcPct val="110000"/>
              </a:lnSpc>
            </a:pPr>
            <a:r>
              <a:rPr lang="en-US" sz="800" b="1" i="0" u="none" strike="noStrike" baseline="0" dirty="0">
                <a:solidFill>
                  <a:srgbClr val="000000"/>
                </a:solidFill>
                <a:latin typeface="Calibri"/>
              </a:rPr>
              <a:t>　</a:t>
            </a:r>
            <a:r>
              <a:rPr lang="en-US" sz="800" b="0" i="0" u="none" strike="noStrike" baseline="0" dirty="0" err="1">
                <a:solidFill>
                  <a:srgbClr val="000000"/>
                </a:solidFill>
                <a:latin typeface="Calibri"/>
              </a:rPr>
              <a:t>ボランティアスタッフが着用するユニフォームを作成</a:t>
            </a:r>
            <a:r>
              <a:rPr lang="en-US" sz="800" b="0" i="0" u="none" strike="noStrike" baseline="0" dirty="0">
                <a:solidFill>
                  <a:srgbClr val="000000"/>
                </a:solidFill>
                <a:latin typeface="Calibri"/>
              </a:rPr>
              <a:t>。</a:t>
            </a:r>
          </a:p>
        </p:txBody>
      </p:sp>
      <p:sp>
        <p:nvSpPr>
          <p:cNvPr id="58" name="AutoShape 57"/>
          <p:cNvSpPr/>
          <p:nvPr/>
        </p:nvSpPr>
        <p:spPr>
          <a:xfrm rot="5400000">
            <a:off x="7635423" y="3767603"/>
            <a:ext cx="1736099" cy="215997"/>
          </a:xfrm>
          <a:prstGeom prst="triangle">
            <a:avLst/>
          </a:prstGeom>
          <a:solidFill>
            <a:srgbClr val="000000"/>
          </a:solidFill>
          <a:ln cap="flat" cmpd="sng">
            <a:solidFill>
              <a:srgbClr val="4F81BD"/>
            </a:solidFill>
            <a:prstDash val="solid"/>
          </a:ln>
        </p:spPr>
        <p:txBody>
          <a:bodyPr vert="horz" wrap="square" lIns="91440" tIns="45720" rIns="91440" bIns="45720" rtlCol="0" anchor="ctr" anchorCtr="0">
            <a:normAutofit fontScale="25000" lnSpcReduction="20000"/>
          </a:bodyPr>
          <a:lstStyle/>
          <a:p>
            <a:pPr marL="0" lvl="0" algn="ctr"/>
            <a:endParaRPr/>
          </a:p>
        </p:txBody>
      </p:sp>
      <p:sp>
        <p:nvSpPr>
          <p:cNvPr id="59" name="AutoShape 58"/>
          <p:cNvSpPr/>
          <p:nvPr/>
        </p:nvSpPr>
        <p:spPr>
          <a:xfrm>
            <a:off x="223825" y="3034572"/>
            <a:ext cx="838691" cy="230832"/>
          </a:xfrm>
          <a:prstGeom prst="rect">
            <a:avLst/>
          </a:prstGeom>
        </p:spPr>
        <p:txBody>
          <a:bodyPr vert="horz" wrap="square" lIns="91440" tIns="45720" rIns="91440" bIns="45720" rtlCol="0" anchor="t" anchorCtr="0">
            <a:spAutoFit/>
          </a:bodyPr>
          <a:lstStyle/>
          <a:p>
            <a:pPr marL="0" lvl="0" algn="l"/>
            <a:r>
              <a:rPr lang="en-US" sz="900" b="1" i="0" u="none" strike="noStrike" baseline="0">
                <a:solidFill>
                  <a:srgbClr val="000000"/>
                </a:solidFill>
                <a:latin typeface="+mn-ea"/>
              </a:rPr>
              <a:t>①つなぐ</a:t>
            </a:r>
          </a:p>
        </p:txBody>
      </p:sp>
      <p:sp>
        <p:nvSpPr>
          <p:cNvPr id="60" name="AutoShape 59"/>
          <p:cNvSpPr/>
          <p:nvPr/>
        </p:nvSpPr>
        <p:spPr>
          <a:xfrm>
            <a:off x="4437808" y="3034574"/>
            <a:ext cx="1026724" cy="230832"/>
          </a:xfrm>
          <a:prstGeom prst="rect">
            <a:avLst/>
          </a:prstGeom>
        </p:spPr>
        <p:txBody>
          <a:bodyPr vert="horz" wrap="square" lIns="91440" tIns="45720" rIns="91440" bIns="45720" rtlCol="0" anchor="t" anchorCtr="0">
            <a:spAutoFit/>
          </a:bodyPr>
          <a:lstStyle/>
          <a:p>
            <a:pPr marL="0" lvl="0" algn="l"/>
            <a:r>
              <a:rPr lang="en-US" sz="900" b="1" i="0" u="none" strike="noStrike" baseline="0">
                <a:solidFill>
                  <a:srgbClr val="000000"/>
                </a:solidFill>
                <a:latin typeface="+mn-ea"/>
              </a:rPr>
              <a:t>②めぐる</a:t>
            </a:r>
          </a:p>
        </p:txBody>
      </p:sp>
      <p:sp>
        <p:nvSpPr>
          <p:cNvPr id="61" name="AutoShape 60"/>
          <p:cNvSpPr/>
          <p:nvPr/>
        </p:nvSpPr>
        <p:spPr>
          <a:xfrm>
            <a:off x="8651791" y="3034574"/>
            <a:ext cx="898947" cy="230832"/>
          </a:xfrm>
          <a:prstGeom prst="rect">
            <a:avLst/>
          </a:prstGeom>
        </p:spPr>
        <p:txBody>
          <a:bodyPr vert="horz" wrap="square" lIns="91440" tIns="45720" rIns="91440" bIns="45720" rtlCol="0" anchor="t" anchorCtr="0">
            <a:spAutoFit/>
          </a:bodyPr>
          <a:lstStyle/>
          <a:p>
            <a:pPr marL="0" lvl="0" algn="l"/>
            <a:r>
              <a:rPr lang="en-US" sz="900" b="1" i="0" u="none" strike="noStrike" baseline="0" dirty="0">
                <a:solidFill>
                  <a:srgbClr val="000000"/>
                </a:solidFill>
                <a:latin typeface="+mn-ea"/>
              </a:rPr>
              <a:t>③</a:t>
            </a:r>
            <a:r>
              <a:rPr lang="en-US" sz="900" b="1" i="0" u="none" strike="noStrike" baseline="0" dirty="0" err="1">
                <a:solidFill>
                  <a:srgbClr val="000000"/>
                </a:solidFill>
                <a:latin typeface="+mn-ea"/>
              </a:rPr>
              <a:t>はぐくむ</a:t>
            </a:r>
            <a:endParaRPr lang="en-US" sz="900" b="1" i="0" u="none" strike="noStrike" baseline="0" dirty="0">
              <a:solidFill>
                <a:srgbClr val="000000"/>
              </a:solidFill>
              <a:latin typeface="+mn-ea"/>
            </a:endParaRPr>
          </a:p>
        </p:txBody>
      </p:sp>
      <p:sp>
        <p:nvSpPr>
          <p:cNvPr id="63" name="AutoShape 62"/>
          <p:cNvSpPr/>
          <p:nvPr/>
        </p:nvSpPr>
        <p:spPr>
          <a:xfrm>
            <a:off x="9309773" y="1444021"/>
            <a:ext cx="151888" cy="354189"/>
          </a:xfrm>
          <a:prstGeom prst="mathMinus">
            <a:avLst/>
          </a:prstGeom>
          <a:solidFill>
            <a:srgbClr val="000000"/>
          </a:solidFill>
          <a:ln cap="flat" cmpd="sng">
            <a:solidFill>
              <a:srgbClr val="4F81BD"/>
            </a:solidFill>
            <a:prstDash val="solid"/>
          </a:ln>
        </p:spPr>
        <p:txBody>
          <a:bodyPr vert="horz" wrap="square" lIns="91440" tIns="45720" rIns="91440" bIns="45720" rtlCol="0" anchor="ctr" anchorCtr="0">
            <a:normAutofit fontScale="25000" lnSpcReduction="20000"/>
          </a:bodyPr>
          <a:lstStyle/>
          <a:p>
            <a:pPr marL="0" lvl="0" algn="ctr"/>
            <a:endParaRPr/>
          </a:p>
        </p:txBody>
      </p:sp>
      <p:sp>
        <p:nvSpPr>
          <p:cNvPr id="65" name="AutoShape 64"/>
          <p:cNvSpPr/>
          <p:nvPr/>
        </p:nvSpPr>
        <p:spPr>
          <a:xfrm>
            <a:off x="1723135" y="8292252"/>
            <a:ext cx="1361948" cy="1323439"/>
          </a:xfrm>
          <a:prstGeom prst="rect">
            <a:avLst/>
          </a:prstGeom>
          <a:ln cmpd="sng"/>
        </p:spPr>
        <p:txBody>
          <a:bodyPr vert="horz" wrap="square" lIns="91440" tIns="45720" rIns="91440" bIns="45720" rtlCol="0" anchor="t" anchorCtr="0">
            <a:spAutoFit/>
          </a:bodyPr>
          <a:lstStyle/>
          <a:p>
            <a:pPr marL="0" lvl="0" algn="l"/>
            <a:r>
              <a:rPr lang="ja-JP" altLang="en-US" sz="800" b="0" i="0" u="none" strike="noStrike" baseline="0" dirty="0" smtClean="0">
                <a:solidFill>
                  <a:srgbClr val="000000"/>
                </a:solidFill>
                <a:latin typeface="HGPｺﾞｼｯｸE" panose="020B0900000000000000" pitchFamily="50" charset="-128"/>
                <a:ea typeface="HGPｺﾞｼｯｸE" panose="020B0900000000000000" pitchFamily="50" charset="-128"/>
              </a:rPr>
              <a:t>・基本事業</a:t>
            </a:r>
            <a:endParaRPr lang="en-US" altLang="ja-JP" sz="800" b="0" i="0" u="none" strike="noStrike" baseline="0" dirty="0" smtClean="0">
              <a:solidFill>
                <a:srgbClr val="000000"/>
              </a:solidFill>
              <a:latin typeface="HGPｺﾞｼｯｸE" panose="020B0900000000000000" pitchFamily="50" charset="-128"/>
              <a:ea typeface="HGPｺﾞｼｯｸE" panose="020B0900000000000000" pitchFamily="50" charset="-128"/>
            </a:endParaRPr>
          </a:p>
          <a:p>
            <a:pPr marL="0" lvl="0" algn="l"/>
            <a:r>
              <a:rPr lang="ja-JP" altLang="en-US" sz="800" dirty="0">
                <a:solidFill>
                  <a:srgbClr val="000000"/>
                </a:solidFill>
                <a:latin typeface="Calibri"/>
              </a:rPr>
              <a:t>　</a:t>
            </a:r>
            <a:r>
              <a:rPr lang="ja-JP" altLang="en-US" sz="800" dirty="0" smtClean="0">
                <a:solidFill>
                  <a:srgbClr val="000000"/>
                </a:solidFill>
                <a:latin typeface="Calibri"/>
              </a:rPr>
              <a:t>　</a:t>
            </a:r>
            <a:r>
              <a:rPr lang="ja-JP" altLang="en-US" sz="800" b="0" i="0" u="none" strike="noStrike" baseline="0" dirty="0" smtClean="0">
                <a:solidFill>
                  <a:srgbClr val="000000"/>
                </a:solidFill>
                <a:latin typeface="Calibri"/>
              </a:rPr>
              <a:t>基本計画説明会</a:t>
            </a:r>
            <a:endParaRPr lang="en-US" altLang="ja-JP" sz="800" b="0" i="0" u="none" strike="noStrike" baseline="0" dirty="0" smtClean="0">
              <a:solidFill>
                <a:srgbClr val="000000"/>
              </a:solidFill>
              <a:latin typeface="Calibri"/>
            </a:endParaRPr>
          </a:p>
          <a:p>
            <a:pPr marL="0" lvl="0" algn="l"/>
            <a:r>
              <a:rPr lang="ja-JP" altLang="en-US" sz="800" dirty="0" smtClean="0">
                <a:solidFill>
                  <a:srgbClr val="000000"/>
                </a:solidFill>
                <a:latin typeface="Calibri"/>
              </a:rPr>
              <a:t>　　</a:t>
            </a:r>
            <a:r>
              <a:rPr lang="en-US" sz="800" b="0" i="0" u="none" strike="noStrike" baseline="0" dirty="0" err="1" smtClean="0">
                <a:solidFill>
                  <a:srgbClr val="000000"/>
                </a:solidFill>
                <a:latin typeface="Calibri"/>
              </a:rPr>
              <a:t>ルート</a:t>
            </a:r>
            <a:r>
              <a:rPr lang="ja-JP" altLang="en-US" sz="800" dirty="0" smtClean="0">
                <a:solidFill>
                  <a:srgbClr val="000000"/>
                </a:solidFill>
                <a:latin typeface="Calibri"/>
              </a:rPr>
              <a:t>設定</a:t>
            </a:r>
            <a:endParaRPr lang="en-US" altLang="ja-JP" sz="800" dirty="0" smtClean="0">
              <a:solidFill>
                <a:srgbClr val="000000"/>
              </a:solidFill>
              <a:latin typeface="Calibri"/>
            </a:endParaRPr>
          </a:p>
          <a:p>
            <a:pPr marL="0" lvl="0" algn="l"/>
            <a:r>
              <a:rPr lang="ja-JP" altLang="en-US" sz="800" b="0" i="0" u="none" strike="noStrike" baseline="0" dirty="0" smtClean="0">
                <a:solidFill>
                  <a:srgbClr val="000000"/>
                </a:solidFill>
                <a:latin typeface="Calibri"/>
              </a:rPr>
              <a:t>　　</a:t>
            </a:r>
            <a:r>
              <a:rPr lang="en-US" altLang="ja-JP" sz="800" b="0" i="0" u="none" strike="noStrike" baseline="0" dirty="0" smtClean="0">
                <a:solidFill>
                  <a:srgbClr val="000000"/>
                </a:solidFill>
                <a:latin typeface="Calibri"/>
              </a:rPr>
              <a:t>PR</a:t>
            </a:r>
            <a:r>
              <a:rPr lang="ja-JP" altLang="en-US" sz="800" b="0" i="0" u="none" strike="noStrike" baseline="0" dirty="0" smtClean="0">
                <a:solidFill>
                  <a:srgbClr val="000000"/>
                </a:solidFill>
                <a:latin typeface="Calibri"/>
              </a:rPr>
              <a:t>イベント開催</a:t>
            </a:r>
            <a:endParaRPr lang="en-US" altLang="ja-JP" sz="800" dirty="0">
              <a:solidFill>
                <a:srgbClr val="000000"/>
              </a:solidFill>
              <a:latin typeface="Calibri"/>
            </a:endParaRPr>
          </a:p>
          <a:p>
            <a:pPr marL="0" lvl="0" algn="l"/>
            <a:r>
              <a:rPr lang="ja-JP" altLang="en-US" sz="800" b="0" i="0" u="none" strike="noStrike" baseline="0" dirty="0" smtClean="0">
                <a:solidFill>
                  <a:srgbClr val="000000"/>
                </a:solidFill>
                <a:latin typeface="Calibri"/>
              </a:rPr>
              <a:t>　　プロモーション活動</a:t>
            </a:r>
            <a:endParaRPr lang="en-US" altLang="ja-JP" sz="800" b="0" i="0" u="none" strike="noStrike" baseline="0" dirty="0" smtClean="0">
              <a:solidFill>
                <a:srgbClr val="000000"/>
              </a:solidFill>
              <a:latin typeface="Calibri"/>
            </a:endParaRPr>
          </a:p>
          <a:p>
            <a:pPr marL="0" lvl="0" algn="l"/>
            <a:endParaRPr lang="en-US" altLang="ja-JP" sz="800" b="0" i="0" u="none" strike="noStrike" baseline="0" dirty="0" smtClean="0">
              <a:solidFill>
                <a:srgbClr val="000000"/>
              </a:solidFill>
              <a:latin typeface="Calibri"/>
            </a:endParaRPr>
          </a:p>
          <a:p>
            <a:pPr marL="0" lvl="0" algn="l"/>
            <a:r>
              <a:rPr lang="ja-JP" altLang="en-US" sz="800" dirty="0" smtClean="0">
                <a:solidFill>
                  <a:srgbClr val="000000"/>
                </a:solidFill>
                <a:latin typeface="HGPｺﾞｼｯｸE" panose="020B0900000000000000" pitchFamily="50" charset="-128"/>
                <a:ea typeface="HGPｺﾞｼｯｸE" panose="020B0900000000000000" pitchFamily="50" charset="-128"/>
                <a:cs typeface="Calibri" panose="020F0502020204030204" pitchFamily="34" charset="0"/>
              </a:rPr>
              <a:t>・ホワイトキューブ整備事業</a:t>
            </a:r>
            <a:endParaRPr lang="en-US" altLang="ja-JP" sz="800" dirty="0" smtClean="0">
              <a:solidFill>
                <a:srgbClr val="000000"/>
              </a:solidFill>
              <a:latin typeface="HGPｺﾞｼｯｸE" panose="020B0900000000000000" pitchFamily="50" charset="-128"/>
              <a:ea typeface="HGPｺﾞｼｯｸE" panose="020B0900000000000000" pitchFamily="50" charset="-128"/>
              <a:cs typeface="Calibri" panose="020F0502020204030204" pitchFamily="34" charset="0"/>
            </a:endParaRPr>
          </a:p>
          <a:p>
            <a:pPr marL="0" lvl="0" algn="l"/>
            <a:r>
              <a:rPr lang="ja-JP" altLang="en-US" sz="800" dirty="0" smtClean="0">
                <a:solidFill>
                  <a:srgbClr val="000000"/>
                </a:solidFill>
                <a:latin typeface="+mj-ea"/>
                <a:ea typeface="+mj-ea"/>
                <a:cs typeface="Calibri" panose="020F0502020204030204" pitchFamily="34" charset="0"/>
              </a:rPr>
              <a:t>　　改修工事（民間）</a:t>
            </a:r>
            <a:endParaRPr lang="en-US" altLang="ja-JP" sz="800" dirty="0" smtClean="0">
              <a:solidFill>
                <a:srgbClr val="000000"/>
              </a:solidFill>
              <a:latin typeface="+mj-ea"/>
              <a:ea typeface="+mj-ea"/>
              <a:cs typeface="Calibri" panose="020F0502020204030204" pitchFamily="34" charset="0"/>
            </a:endParaRPr>
          </a:p>
          <a:p>
            <a:pPr marL="0" lvl="0" algn="l"/>
            <a:r>
              <a:rPr lang="ja-JP" altLang="en-US" sz="800" dirty="0" smtClean="0">
                <a:solidFill>
                  <a:srgbClr val="000000"/>
                </a:solidFill>
                <a:latin typeface="+mj-ea"/>
                <a:ea typeface="+mj-ea"/>
                <a:cs typeface="Calibri" panose="020F0502020204030204" pitchFamily="34" charset="0"/>
              </a:rPr>
              <a:t>　　</a:t>
            </a:r>
            <a:r>
              <a:rPr lang="en-US" altLang="ja-JP" sz="800" dirty="0" smtClean="0">
                <a:solidFill>
                  <a:srgbClr val="000000"/>
                </a:solidFill>
                <a:latin typeface="+mj-ea"/>
                <a:ea typeface="+mj-ea"/>
                <a:cs typeface="Calibri" panose="020F0502020204030204" pitchFamily="34" charset="0"/>
              </a:rPr>
              <a:t>PR</a:t>
            </a:r>
            <a:r>
              <a:rPr lang="ja-JP" altLang="en-US" sz="800" dirty="0">
                <a:solidFill>
                  <a:srgbClr val="000000"/>
                </a:solidFill>
                <a:latin typeface="+mj-ea"/>
                <a:ea typeface="+mj-ea"/>
                <a:cs typeface="Calibri" panose="020F0502020204030204" pitchFamily="34" charset="0"/>
              </a:rPr>
              <a:t>イベント</a:t>
            </a:r>
            <a:endParaRPr lang="en-US" altLang="ja-JP" sz="800" dirty="0" smtClean="0">
              <a:solidFill>
                <a:srgbClr val="000000"/>
              </a:solidFill>
              <a:latin typeface="+mj-ea"/>
              <a:ea typeface="+mj-ea"/>
              <a:cs typeface="Calibri" panose="020F0502020204030204" pitchFamily="34" charset="0"/>
            </a:endParaRPr>
          </a:p>
          <a:p>
            <a:pPr marL="0" lvl="0" algn="l"/>
            <a:endParaRPr lang="en-US" altLang="ja-JP" sz="800" dirty="0" smtClean="0">
              <a:solidFill>
                <a:srgbClr val="000000"/>
              </a:solidFill>
              <a:latin typeface="+mj-lt"/>
              <a:ea typeface="HGPｺﾞｼｯｸE" panose="020B0900000000000000" pitchFamily="50" charset="-128"/>
              <a:cs typeface="Calibri" panose="020F0502020204030204" pitchFamily="34" charset="0"/>
            </a:endParaRPr>
          </a:p>
        </p:txBody>
      </p:sp>
      <p:sp>
        <p:nvSpPr>
          <p:cNvPr id="66" name="AutoShape 65"/>
          <p:cNvSpPr/>
          <p:nvPr/>
        </p:nvSpPr>
        <p:spPr>
          <a:xfrm>
            <a:off x="3104359" y="8658274"/>
            <a:ext cx="2000297" cy="461665"/>
          </a:xfrm>
          <a:prstGeom prst="rect">
            <a:avLst/>
          </a:prstGeom>
          <a:ln cmpd="sng"/>
        </p:spPr>
        <p:txBody>
          <a:bodyPr vert="horz" wrap="square" lIns="91440" tIns="45720" rIns="91440" bIns="45720" rtlCol="0" anchor="t" anchorCtr="0">
            <a:spAutoFit/>
          </a:bodyPr>
          <a:lstStyle/>
          <a:p>
            <a:pPr marL="0" lvl="0" algn="l"/>
            <a:r>
              <a:rPr lang="en-US" sz="800" b="1" i="0" u="none" strike="noStrike" baseline="0" dirty="0">
                <a:solidFill>
                  <a:srgbClr val="000000"/>
                </a:solidFill>
                <a:latin typeface="Calibri"/>
              </a:rPr>
              <a:t>・</a:t>
            </a:r>
            <a:r>
              <a:rPr lang="en-US" sz="800" b="1" i="0" u="none" strike="noStrike" baseline="0" dirty="0" err="1">
                <a:solidFill>
                  <a:srgbClr val="000000"/>
                </a:solidFill>
                <a:latin typeface="HGPｺﾞｼｯｸE" panose="020B0900000000000000" pitchFamily="50" charset="-128"/>
                <a:ea typeface="HGPｺﾞｼｯｸE" panose="020B0900000000000000" pitchFamily="50" charset="-128"/>
              </a:rPr>
              <a:t>AIR事業</a:t>
            </a:r>
            <a:endParaRPr lang="en-US" sz="800" b="1" i="0" u="none" strike="noStrike" baseline="0" dirty="0">
              <a:solidFill>
                <a:srgbClr val="000000"/>
              </a:solidFill>
              <a:latin typeface="HGPｺﾞｼｯｸE" panose="020B0900000000000000" pitchFamily="50" charset="-128"/>
              <a:ea typeface="HGPｺﾞｼｯｸE" panose="020B0900000000000000" pitchFamily="50" charset="-128"/>
            </a:endParaRPr>
          </a:p>
          <a:p>
            <a:pPr marL="0" lvl="0" algn="l"/>
            <a:r>
              <a:rPr lang="en-US" sz="800" b="0" i="0" u="none" strike="noStrike" baseline="0" dirty="0">
                <a:solidFill>
                  <a:srgbClr val="000000"/>
                </a:solidFill>
                <a:latin typeface="Calibri"/>
              </a:rPr>
              <a:t>　</a:t>
            </a:r>
            <a:r>
              <a:rPr lang="ja-JP" altLang="en-US" sz="800" b="0" i="0" u="none" strike="noStrike" baseline="0" dirty="0" smtClean="0">
                <a:solidFill>
                  <a:srgbClr val="000000"/>
                </a:solidFill>
                <a:latin typeface="Calibri"/>
              </a:rPr>
              <a:t>　</a:t>
            </a:r>
            <a:r>
              <a:rPr lang="en-US" sz="800" b="0" i="0" u="none" strike="noStrike" baseline="0" dirty="0" smtClean="0">
                <a:solidFill>
                  <a:srgbClr val="000000"/>
                </a:solidFill>
                <a:latin typeface="Calibri"/>
              </a:rPr>
              <a:t>アーティスト滞在制作</a:t>
            </a:r>
            <a:r>
              <a:rPr lang="en-US" sz="800" b="0" i="0" u="none" strike="noStrike" baseline="0" dirty="0">
                <a:solidFill>
                  <a:srgbClr val="000000"/>
                </a:solidFill>
                <a:latin typeface="Calibri"/>
              </a:rPr>
              <a:t>（2組程度</a:t>
            </a:r>
            <a:r>
              <a:rPr lang="en-US" sz="800" b="0" i="0" u="none" strike="noStrike" baseline="0" dirty="0" smtClean="0">
                <a:solidFill>
                  <a:srgbClr val="000000"/>
                </a:solidFill>
                <a:latin typeface="Calibri"/>
              </a:rPr>
              <a:t>）</a:t>
            </a:r>
          </a:p>
          <a:p>
            <a:pPr marL="0" lvl="0" algn="l"/>
            <a:r>
              <a:rPr lang="ja-JP" altLang="en-US" sz="800" dirty="0">
                <a:solidFill>
                  <a:srgbClr val="000000"/>
                </a:solidFill>
                <a:latin typeface="Calibri"/>
              </a:rPr>
              <a:t>　 </a:t>
            </a:r>
            <a:r>
              <a:rPr lang="ja-JP" altLang="en-US" sz="800" dirty="0" smtClean="0">
                <a:solidFill>
                  <a:srgbClr val="000000"/>
                </a:solidFill>
                <a:latin typeface="Calibri"/>
              </a:rPr>
              <a:t>　プログラム作成・</a:t>
            </a:r>
            <a:r>
              <a:rPr lang="en-US" altLang="ja-JP" sz="800" dirty="0" smtClean="0">
                <a:solidFill>
                  <a:srgbClr val="000000"/>
                </a:solidFill>
                <a:latin typeface="Calibri"/>
              </a:rPr>
              <a:t>PR</a:t>
            </a:r>
            <a:r>
              <a:rPr lang="ja-JP" altLang="en-US" sz="800" dirty="0" smtClean="0">
                <a:solidFill>
                  <a:srgbClr val="000000"/>
                </a:solidFill>
                <a:latin typeface="Calibri"/>
              </a:rPr>
              <a:t>事業</a:t>
            </a:r>
            <a:endParaRPr lang="en-US" sz="800" b="0" i="0" u="none" strike="noStrike" baseline="0" dirty="0">
              <a:solidFill>
                <a:srgbClr val="000000"/>
              </a:solidFill>
              <a:latin typeface="Calibri"/>
            </a:endParaRPr>
          </a:p>
        </p:txBody>
      </p:sp>
      <p:sp>
        <p:nvSpPr>
          <p:cNvPr id="67" name="AutoShape 66"/>
          <p:cNvSpPr/>
          <p:nvPr/>
        </p:nvSpPr>
        <p:spPr>
          <a:xfrm>
            <a:off x="5449849" y="8780995"/>
            <a:ext cx="1914667" cy="215444"/>
          </a:xfrm>
          <a:prstGeom prst="rect">
            <a:avLst/>
          </a:prstGeom>
          <a:ln cmpd="sng"/>
        </p:spPr>
        <p:txBody>
          <a:bodyPr vert="horz" wrap="square" lIns="91440" tIns="45720" rIns="91440" bIns="45720" rtlCol="0" anchor="t" anchorCtr="0">
            <a:spAutoFit/>
          </a:bodyPr>
          <a:lstStyle/>
          <a:p>
            <a:pPr marL="0" lvl="0" algn="l"/>
            <a:r>
              <a:rPr lang="en-US" sz="800" dirty="0">
                <a:solidFill>
                  <a:srgbClr val="000000"/>
                </a:solidFill>
                <a:latin typeface="Calibri"/>
              </a:rPr>
              <a:t> </a:t>
            </a:r>
            <a:r>
              <a:rPr lang="en-US" sz="800" dirty="0" smtClean="0">
                <a:solidFill>
                  <a:srgbClr val="000000"/>
                </a:solidFill>
                <a:latin typeface="Calibri"/>
              </a:rPr>
              <a:t> </a:t>
            </a:r>
            <a:r>
              <a:rPr lang="en-US" sz="800" b="0" i="0" u="none" strike="noStrike" baseline="0" dirty="0" smtClean="0">
                <a:solidFill>
                  <a:srgbClr val="000000"/>
                </a:solidFill>
                <a:latin typeface="Calibri"/>
              </a:rPr>
              <a:t>アーティスト滞在制作（</a:t>
            </a:r>
            <a:r>
              <a:rPr lang="en-US" altLang="ja-JP" sz="800" dirty="0">
                <a:solidFill>
                  <a:srgbClr val="000000"/>
                </a:solidFill>
                <a:latin typeface="Calibri"/>
              </a:rPr>
              <a:t>4</a:t>
            </a:r>
            <a:r>
              <a:rPr lang="en-US" sz="800" b="0" i="0" u="none" strike="noStrike" baseline="0" dirty="0" smtClean="0">
                <a:solidFill>
                  <a:srgbClr val="000000"/>
                </a:solidFill>
                <a:latin typeface="Calibri"/>
              </a:rPr>
              <a:t>組程度</a:t>
            </a:r>
            <a:r>
              <a:rPr lang="en-US" sz="800" b="0" i="0" u="none" strike="noStrike" baseline="0" dirty="0">
                <a:solidFill>
                  <a:srgbClr val="000000"/>
                </a:solidFill>
                <a:latin typeface="Calibri"/>
              </a:rPr>
              <a:t>）</a:t>
            </a:r>
          </a:p>
        </p:txBody>
      </p:sp>
      <p:sp>
        <p:nvSpPr>
          <p:cNvPr id="68" name="AutoShape 67"/>
          <p:cNvSpPr/>
          <p:nvPr/>
        </p:nvSpPr>
        <p:spPr>
          <a:xfrm>
            <a:off x="8667147" y="8983211"/>
            <a:ext cx="2048800" cy="584775"/>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Calibri"/>
              </a:rPr>
              <a:t>　</a:t>
            </a:r>
            <a:endParaRPr lang="en-US" sz="800" b="0" i="0" u="none" strike="noStrike" baseline="0" dirty="0" smtClean="0">
              <a:solidFill>
                <a:srgbClr val="000000"/>
              </a:solidFill>
              <a:latin typeface="Calibri"/>
            </a:endParaRPr>
          </a:p>
          <a:p>
            <a:pPr marL="0" lvl="0" algn="l"/>
            <a:r>
              <a:rPr lang="ja-JP" altLang="en-US" sz="800" dirty="0">
                <a:solidFill>
                  <a:srgbClr val="000000"/>
                </a:solidFill>
                <a:latin typeface="Calibri"/>
              </a:rPr>
              <a:t>　 </a:t>
            </a:r>
            <a:r>
              <a:rPr lang="ja-JP" altLang="en-US" sz="800" dirty="0" smtClean="0">
                <a:solidFill>
                  <a:srgbClr val="000000"/>
                </a:solidFill>
                <a:latin typeface="Calibri"/>
              </a:rPr>
              <a:t>芸術祭</a:t>
            </a:r>
            <a:r>
              <a:rPr lang="ja-JP" altLang="en-US" sz="800" dirty="0">
                <a:solidFill>
                  <a:srgbClr val="000000"/>
                </a:solidFill>
                <a:latin typeface="Calibri"/>
              </a:rPr>
              <a:t>の</a:t>
            </a:r>
            <a:r>
              <a:rPr lang="en-US" sz="800" b="0" i="0" u="none" strike="noStrike" baseline="0" dirty="0" err="1" smtClean="0">
                <a:solidFill>
                  <a:srgbClr val="000000"/>
                </a:solidFill>
                <a:latin typeface="Calibri"/>
              </a:rPr>
              <a:t>開催</a:t>
            </a:r>
            <a:endParaRPr lang="en-US" sz="800" b="0" i="0" u="none" strike="noStrike" baseline="0" dirty="0">
              <a:solidFill>
                <a:srgbClr val="000000"/>
              </a:solidFill>
              <a:latin typeface="Calibri"/>
            </a:endParaRPr>
          </a:p>
          <a:p>
            <a:pPr marL="0" lvl="0" algn="l"/>
            <a:r>
              <a:rPr lang="en-US" sz="800" b="0" i="0" u="none" strike="noStrike" baseline="0" dirty="0">
                <a:solidFill>
                  <a:srgbClr val="000000"/>
                </a:solidFill>
                <a:latin typeface="Calibri"/>
              </a:rPr>
              <a:t>　</a:t>
            </a:r>
            <a:r>
              <a:rPr lang="en-US" sz="800" b="0" i="0" u="none" strike="noStrike" baseline="0" dirty="0" err="1">
                <a:solidFill>
                  <a:srgbClr val="000000"/>
                </a:solidFill>
                <a:latin typeface="Calibri"/>
              </a:rPr>
              <a:t>開催チラシ・パンフレット制作</a:t>
            </a:r>
            <a:r>
              <a:rPr lang="en-US" sz="800" b="0" i="0" u="none" strike="noStrike" baseline="0" dirty="0">
                <a:solidFill>
                  <a:srgbClr val="000000"/>
                </a:solidFill>
                <a:latin typeface="Calibri"/>
              </a:rPr>
              <a:t>/</a:t>
            </a:r>
            <a:r>
              <a:rPr lang="en-US" sz="800" b="0" i="0" u="none" strike="noStrike" baseline="0" dirty="0" err="1" smtClean="0">
                <a:solidFill>
                  <a:srgbClr val="000000"/>
                </a:solidFill>
                <a:latin typeface="Calibri"/>
              </a:rPr>
              <a:t>配布</a:t>
            </a:r>
            <a:endParaRPr lang="en-US" sz="800" b="0" i="0" u="none" strike="noStrike" baseline="0" dirty="0" smtClean="0">
              <a:solidFill>
                <a:srgbClr val="000000"/>
              </a:solidFill>
              <a:latin typeface="Calibri"/>
            </a:endParaRPr>
          </a:p>
          <a:p>
            <a:pPr marL="0" lvl="0" algn="l"/>
            <a:r>
              <a:rPr lang="ja-JP" altLang="en-US" sz="800" dirty="0" smtClean="0">
                <a:solidFill>
                  <a:srgbClr val="000000"/>
                </a:solidFill>
                <a:latin typeface="Calibri"/>
              </a:rPr>
              <a:t>　 既存イベントとの連携</a:t>
            </a:r>
            <a:r>
              <a:rPr lang="ja-JP" altLang="en-US" sz="800" dirty="0">
                <a:solidFill>
                  <a:srgbClr val="000000"/>
                </a:solidFill>
                <a:latin typeface="Calibri"/>
              </a:rPr>
              <a:t>実施</a:t>
            </a:r>
            <a:endParaRPr lang="en-US" sz="800" b="0" i="0" u="none" strike="noStrike" baseline="0" dirty="0">
              <a:solidFill>
                <a:srgbClr val="000000"/>
              </a:solidFill>
              <a:latin typeface="Calibri"/>
            </a:endParaRPr>
          </a:p>
        </p:txBody>
      </p:sp>
      <p:sp>
        <p:nvSpPr>
          <p:cNvPr id="69" name="AutoShape 68"/>
          <p:cNvSpPr/>
          <p:nvPr/>
        </p:nvSpPr>
        <p:spPr>
          <a:xfrm>
            <a:off x="5515632" y="9121080"/>
            <a:ext cx="2154312" cy="461665"/>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err="1" smtClean="0">
                <a:solidFill>
                  <a:srgbClr val="000000"/>
                </a:solidFill>
                <a:latin typeface="Calibri"/>
              </a:rPr>
              <a:t>特設サイト公開</a:t>
            </a:r>
            <a:r>
              <a:rPr lang="en-US" sz="800" b="0" i="0" u="none" strike="noStrike" baseline="0" dirty="0" err="1">
                <a:solidFill>
                  <a:srgbClr val="000000"/>
                </a:solidFill>
                <a:latin typeface="Calibri"/>
              </a:rPr>
              <a:t>・SNS発信</a:t>
            </a:r>
            <a:endParaRPr lang="en-US" sz="800" b="0" i="0" u="none" strike="noStrike" baseline="0" dirty="0">
              <a:solidFill>
                <a:srgbClr val="000000"/>
              </a:solidFill>
              <a:latin typeface="Calibri"/>
            </a:endParaRPr>
          </a:p>
          <a:p>
            <a:pPr marL="0" lvl="0" algn="l"/>
            <a:r>
              <a:rPr lang="en-US" sz="800" b="0" i="0" u="none" strike="noStrike" baseline="0" dirty="0" err="1" smtClean="0">
                <a:solidFill>
                  <a:srgbClr val="000000"/>
                </a:solidFill>
                <a:latin typeface="Calibri"/>
              </a:rPr>
              <a:t>開催予告チラシ制作</a:t>
            </a:r>
            <a:r>
              <a:rPr lang="en-US" sz="800" b="0" i="0" u="none" strike="noStrike" baseline="0" dirty="0">
                <a:solidFill>
                  <a:srgbClr val="000000"/>
                </a:solidFill>
                <a:latin typeface="Calibri"/>
              </a:rPr>
              <a:t>/</a:t>
            </a:r>
            <a:r>
              <a:rPr lang="en-US" sz="800" b="0" i="0" u="none" strike="noStrike" baseline="0" dirty="0" err="1" smtClean="0">
                <a:solidFill>
                  <a:srgbClr val="000000"/>
                </a:solidFill>
                <a:latin typeface="Calibri"/>
              </a:rPr>
              <a:t>配布</a:t>
            </a:r>
            <a:r>
              <a:rPr lang="ja-JP" altLang="en-US" sz="800" b="0" i="0" u="none" strike="noStrike" baseline="0" dirty="0" smtClean="0">
                <a:solidFill>
                  <a:srgbClr val="000000"/>
                </a:solidFill>
                <a:latin typeface="Calibri"/>
              </a:rPr>
              <a:t>　　</a:t>
            </a:r>
            <a:r>
              <a:rPr lang="en-US" sz="800" b="0" i="0" u="none" strike="noStrike" baseline="0" dirty="0" err="1" smtClean="0">
                <a:solidFill>
                  <a:srgbClr val="000000"/>
                </a:solidFill>
                <a:latin typeface="Calibri"/>
              </a:rPr>
              <a:t>各種広告出稿</a:t>
            </a:r>
            <a:endParaRPr lang="en-US" sz="800" b="0" i="0" u="none" strike="noStrike" baseline="0" dirty="0" smtClean="0">
              <a:solidFill>
                <a:srgbClr val="000000"/>
              </a:solidFill>
              <a:latin typeface="Calibri"/>
            </a:endParaRPr>
          </a:p>
          <a:p>
            <a:pPr marL="0" lvl="0" algn="l"/>
            <a:r>
              <a:rPr lang="ja-JP" altLang="en-US" sz="800" dirty="0" smtClean="0">
                <a:solidFill>
                  <a:srgbClr val="000000"/>
                </a:solidFill>
                <a:latin typeface="Calibri"/>
              </a:rPr>
              <a:t>既存文化イベントとの連携告知</a:t>
            </a:r>
            <a:endParaRPr lang="en-US" sz="800" b="0" i="0" u="none" strike="noStrike" baseline="0" dirty="0">
              <a:solidFill>
                <a:srgbClr val="000000"/>
              </a:solidFill>
              <a:latin typeface="Calibri"/>
            </a:endParaRPr>
          </a:p>
        </p:txBody>
      </p:sp>
      <p:sp>
        <p:nvSpPr>
          <p:cNvPr id="70" name="AutoShape 69"/>
          <p:cNvSpPr/>
          <p:nvPr/>
        </p:nvSpPr>
        <p:spPr>
          <a:xfrm>
            <a:off x="6991217" y="8276034"/>
            <a:ext cx="3736942" cy="338554"/>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smtClean="0">
                <a:solidFill>
                  <a:srgbClr val="000000"/>
                </a:solidFill>
                <a:latin typeface="HGPｺﾞｼｯｸE" panose="020B0900000000000000" pitchFamily="50" charset="-128"/>
                <a:ea typeface="HGPｺﾞｼｯｸE" panose="020B0900000000000000" pitchFamily="50" charset="-128"/>
              </a:rPr>
              <a:t>・</a:t>
            </a:r>
            <a:r>
              <a:rPr lang="ja-JP" altLang="en-US" sz="800" dirty="0">
                <a:solidFill>
                  <a:srgbClr val="000000"/>
                </a:solidFill>
                <a:latin typeface="HGPｺﾞｼｯｸE" panose="020B0900000000000000" pitchFamily="50" charset="-128"/>
                <a:ea typeface="HGPｺﾞｼｯｸE" panose="020B0900000000000000" pitchFamily="50" charset="-128"/>
              </a:rPr>
              <a:t>ワ</a:t>
            </a:r>
            <a:r>
              <a:rPr lang="ja-JP" altLang="en-US" sz="800" b="0" i="0" u="none" strike="noStrike" baseline="0" dirty="0" smtClean="0">
                <a:solidFill>
                  <a:srgbClr val="000000"/>
                </a:solidFill>
                <a:latin typeface="HGPｺﾞｼｯｸE" panose="020B0900000000000000" pitchFamily="50" charset="-128"/>
                <a:ea typeface="HGPｺﾞｼｯｸE" panose="020B0900000000000000" pitchFamily="50" charset="-128"/>
              </a:rPr>
              <a:t>ークショップ事業</a:t>
            </a:r>
            <a:endParaRPr lang="en-US" altLang="ja-JP" sz="800" b="0" i="0" u="none" strike="noStrike" baseline="0" dirty="0" smtClean="0">
              <a:solidFill>
                <a:srgbClr val="000000"/>
              </a:solidFill>
              <a:latin typeface="HGPｺﾞｼｯｸE" panose="020B0900000000000000" pitchFamily="50" charset="-128"/>
              <a:ea typeface="HGPｺﾞｼｯｸE" panose="020B0900000000000000" pitchFamily="50" charset="-128"/>
            </a:endParaRPr>
          </a:p>
          <a:p>
            <a:pPr marL="0" lvl="0" algn="l"/>
            <a:r>
              <a:rPr lang="ja-JP" altLang="en-US" sz="800" b="0" i="0" u="none" strike="noStrike" baseline="0" dirty="0" smtClean="0">
                <a:solidFill>
                  <a:srgbClr val="000000"/>
                </a:solidFill>
                <a:latin typeface="Calibri"/>
              </a:rPr>
              <a:t>　　ワークショップ開催　　</a:t>
            </a:r>
            <a:r>
              <a:rPr lang="en-US" sz="800" b="0" i="0" u="none" strike="noStrike" baseline="0" dirty="0" err="1" smtClean="0">
                <a:solidFill>
                  <a:srgbClr val="000000"/>
                </a:solidFill>
                <a:latin typeface="Calibri"/>
              </a:rPr>
              <a:t>人材育成</a:t>
            </a:r>
            <a:r>
              <a:rPr lang="ja-JP" altLang="en-US" sz="800" b="0" i="0" u="none" strike="noStrike" baseline="0" dirty="0" smtClean="0">
                <a:solidFill>
                  <a:srgbClr val="000000"/>
                </a:solidFill>
                <a:latin typeface="Calibri"/>
              </a:rPr>
              <a:t>プログラム・市民サポーターとの連携</a:t>
            </a:r>
            <a:r>
              <a:rPr lang="ja-JP" altLang="en-US" sz="800" dirty="0">
                <a:solidFill>
                  <a:srgbClr val="000000"/>
                </a:solidFill>
                <a:latin typeface="Calibri"/>
              </a:rPr>
              <a:t>　</a:t>
            </a:r>
            <a:r>
              <a:rPr lang="ja-JP" altLang="en-US" sz="800" dirty="0" smtClean="0">
                <a:solidFill>
                  <a:srgbClr val="000000"/>
                </a:solidFill>
                <a:latin typeface="Calibri"/>
              </a:rPr>
              <a:t>　</a:t>
            </a:r>
            <a:r>
              <a:rPr lang="en-US" sz="800" b="0" i="0" u="none" strike="noStrike" baseline="0" dirty="0" smtClean="0">
                <a:solidFill>
                  <a:srgbClr val="000000"/>
                </a:solidFill>
                <a:latin typeface="Calibri"/>
              </a:rPr>
              <a:t> </a:t>
            </a:r>
            <a:endParaRPr lang="en-US" sz="800" b="0" i="0" u="none" strike="noStrike" baseline="0" dirty="0">
              <a:solidFill>
                <a:srgbClr val="000000"/>
              </a:solidFill>
              <a:latin typeface="Calibri"/>
            </a:endParaRPr>
          </a:p>
        </p:txBody>
      </p:sp>
      <p:sp>
        <p:nvSpPr>
          <p:cNvPr id="71" name="AutoShape 70"/>
          <p:cNvSpPr/>
          <p:nvPr/>
        </p:nvSpPr>
        <p:spPr>
          <a:xfrm>
            <a:off x="2565348" y="7997577"/>
            <a:ext cx="1115147" cy="230832"/>
          </a:xfrm>
          <a:prstGeom prst="rect">
            <a:avLst/>
          </a:prstGeom>
          <a:ln cmpd="sng"/>
        </p:spPr>
        <p:txBody>
          <a:bodyPr vert="horz" wrap="square" lIns="91440" tIns="45720" rIns="91440" bIns="45720" rtlCol="0" anchor="t" anchorCtr="0">
            <a:spAutoFit/>
          </a:bodyPr>
          <a:lstStyle/>
          <a:p>
            <a:pPr marL="0" lvl="0" algn="ctr"/>
            <a:r>
              <a:rPr lang="en-US" sz="900" b="1" i="0" u="none" strike="noStrike" baseline="0" dirty="0" smtClean="0">
                <a:solidFill>
                  <a:srgbClr val="000000"/>
                </a:solidFill>
                <a:latin typeface="+mn-ea"/>
              </a:rPr>
              <a:t>H30</a:t>
            </a:r>
            <a:r>
              <a:rPr lang="en-US" altLang="ja-JP" sz="900" b="1" i="0" u="none" strike="noStrike" baseline="0" dirty="0" smtClean="0">
                <a:solidFill>
                  <a:srgbClr val="000000"/>
                </a:solidFill>
                <a:latin typeface="+mn-ea"/>
              </a:rPr>
              <a:t>(2018</a:t>
            </a:r>
            <a:r>
              <a:rPr lang="ja-JP" altLang="en-US" sz="900" b="1" i="0" u="none" strike="noStrike" baseline="0" dirty="0" smtClean="0">
                <a:solidFill>
                  <a:srgbClr val="000000"/>
                </a:solidFill>
                <a:latin typeface="+mn-ea"/>
              </a:rPr>
              <a:t>）年度</a:t>
            </a:r>
            <a:endParaRPr lang="en-US" sz="900" b="1" i="0" u="none" strike="noStrike" baseline="0" dirty="0">
              <a:solidFill>
                <a:srgbClr val="000000"/>
              </a:solidFill>
              <a:latin typeface="+mn-ea"/>
            </a:endParaRPr>
          </a:p>
        </p:txBody>
      </p:sp>
      <p:sp>
        <p:nvSpPr>
          <p:cNvPr id="72" name="AutoShape 71"/>
          <p:cNvSpPr/>
          <p:nvPr/>
        </p:nvSpPr>
        <p:spPr>
          <a:xfrm>
            <a:off x="10056538" y="8002635"/>
            <a:ext cx="1096790" cy="230832"/>
          </a:xfrm>
          <a:prstGeom prst="rect">
            <a:avLst/>
          </a:prstGeom>
          <a:ln cmpd="sng"/>
        </p:spPr>
        <p:txBody>
          <a:bodyPr vert="horz" wrap="square" lIns="91440" tIns="45720" rIns="91440" bIns="45720" rtlCol="0" anchor="t" anchorCtr="0">
            <a:spAutoFit/>
          </a:bodyPr>
          <a:lstStyle/>
          <a:p>
            <a:pPr marL="0" lvl="0" algn="ctr"/>
            <a:r>
              <a:rPr lang="en-US" sz="900" b="1" i="0" u="none" strike="noStrike" baseline="0" dirty="0" smtClean="0">
                <a:solidFill>
                  <a:srgbClr val="000000"/>
                </a:solidFill>
                <a:latin typeface="+mn-ea"/>
              </a:rPr>
              <a:t>H32</a:t>
            </a:r>
            <a:r>
              <a:rPr lang="en-US" altLang="ja-JP" sz="900" b="1" i="0" u="none" strike="noStrike" baseline="0" dirty="0" smtClean="0">
                <a:solidFill>
                  <a:srgbClr val="000000"/>
                </a:solidFill>
                <a:latin typeface="+mn-ea"/>
              </a:rPr>
              <a:t>(2020</a:t>
            </a:r>
            <a:r>
              <a:rPr lang="ja-JP" altLang="en-US" sz="900" b="1" i="0" u="none" strike="noStrike" baseline="0" dirty="0" smtClean="0">
                <a:solidFill>
                  <a:srgbClr val="000000"/>
                </a:solidFill>
                <a:latin typeface="+mn-ea"/>
              </a:rPr>
              <a:t>）年度</a:t>
            </a:r>
            <a:endParaRPr lang="en-US" sz="900" b="1" i="0" u="none" strike="noStrike" baseline="0" dirty="0">
              <a:solidFill>
                <a:srgbClr val="000000"/>
              </a:solidFill>
              <a:latin typeface="+mn-ea"/>
            </a:endParaRPr>
          </a:p>
        </p:txBody>
      </p:sp>
      <p:sp>
        <p:nvSpPr>
          <p:cNvPr id="73" name="AutoShape 72"/>
          <p:cNvSpPr/>
          <p:nvPr/>
        </p:nvSpPr>
        <p:spPr>
          <a:xfrm>
            <a:off x="6256784" y="7997527"/>
            <a:ext cx="1186523" cy="230832"/>
          </a:xfrm>
          <a:prstGeom prst="rect">
            <a:avLst/>
          </a:prstGeom>
          <a:ln cmpd="sng"/>
        </p:spPr>
        <p:txBody>
          <a:bodyPr vert="horz" wrap="square" lIns="91440" tIns="45720" rIns="91440" bIns="45720" rtlCol="0" anchor="t" anchorCtr="0">
            <a:spAutoFit/>
          </a:bodyPr>
          <a:lstStyle/>
          <a:p>
            <a:pPr marL="0" lvl="0" algn="ctr"/>
            <a:r>
              <a:rPr lang="en-US" sz="900" b="1" i="0" u="none" strike="noStrike" baseline="0" dirty="0" smtClean="0">
                <a:solidFill>
                  <a:srgbClr val="000000"/>
                </a:solidFill>
                <a:latin typeface="+mn-ea"/>
              </a:rPr>
              <a:t>H31</a:t>
            </a:r>
            <a:r>
              <a:rPr lang="en-US" altLang="ja-JP" sz="900" b="1" i="0" u="none" strike="noStrike" baseline="0" dirty="0" smtClean="0">
                <a:solidFill>
                  <a:srgbClr val="000000"/>
                </a:solidFill>
                <a:latin typeface="+mn-ea"/>
              </a:rPr>
              <a:t>(2019</a:t>
            </a:r>
            <a:r>
              <a:rPr lang="ja-JP" altLang="en-US" sz="900" b="1" i="0" u="none" strike="noStrike" baseline="0" dirty="0" smtClean="0">
                <a:solidFill>
                  <a:srgbClr val="000000"/>
                </a:solidFill>
                <a:latin typeface="+mn-ea"/>
              </a:rPr>
              <a:t>）年度</a:t>
            </a:r>
            <a:endParaRPr lang="en-US" sz="900" b="1" i="0" u="none" strike="noStrike" baseline="0" dirty="0">
              <a:solidFill>
                <a:srgbClr val="000000"/>
              </a:solidFill>
              <a:latin typeface="+mn-ea"/>
            </a:endParaRPr>
          </a:p>
        </p:txBody>
      </p:sp>
      <p:sp>
        <p:nvSpPr>
          <p:cNvPr id="74" name="AutoShape 73"/>
          <p:cNvSpPr/>
          <p:nvPr/>
        </p:nvSpPr>
        <p:spPr>
          <a:xfrm>
            <a:off x="11551999" y="8595539"/>
            <a:ext cx="1113497" cy="553998"/>
          </a:xfrm>
          <a:prstGeom prst="rect">
            <a:avLst/>
          </a:prstGeom>
          <a:ln cmpd="sng"/>
        </p:spPr>
        <p:txBody>
          <a:bodyPr vert="horz" wrap="square" lIns="91440" tIns="45720" rIns="91440" bIns="45720" rtlCol="0" anchor="t" anchorCtr="0">
            <a:spAutoFit/>
          </a:bodyPr>
          <a:lstStyle/>
          <a:p>
            <a:pPr marL="0" lvl="0" algn="l"/>
            <a:r>
              <a:rPr lang="en-US" sz="1000" b="0" i="0" u="none" strike="noStrike" baseline="0" dirty="0" err="1">
                <a:solidFill>
                  <a:srgbClr val="FF0000"/>
                </a:solidFill>
                <a:latin typeface="Calibri"/>
              </a:rPr>
              <a:t>奈良県</a:t>
            </a:r>
            <a:endParaRPr lang="en-US" sz="1000" b="0" i="0" u="none" strike="noStrike" baseline="0" dirty="0">
              <a:solidFill>
                <a:srgbClr val="FF0000"/>
              </a:solidFill>
              <a:latin typeface="Calibri"/>
            </a:endParaRPr>
          </a:p>
          <a:p>
            <a:pPr marL="0" lvl="0" algn="l"/>
            <a:r>
              <a:rPr lang="en-US" sz="1000" b="0" i="0" u="none" strike="noStrike" baseline="0" dirty="0" err="1">
                <a:solidFill>
                  <a:srgbClr val="FF0000"/>
                </a:solidFill>
                <a:latin typeface="Calibri"/>
              </a:rPr>
              <a:t>国際芸術家村</a:t>
            </a:r>
            <a:endParaRPr lang="en-US" sz="1000" b="0" i="0" u="none" strike="noStrike" baseline="0" dirty="0">
              <a:solidFill>
                <a:srgbClr val="FF0000"/>
              </a:solidFill>
              <a:latin typeface="Calibri"/>
            </a:endParaRPr>
          </a:p>
          <a:p>
            <a:pPr marL="0" lvl="0" algn="l"/>
            <a:r>
              <a:rPr lang="en-US" sz="1000" b="0" i="0" u="none" strike="noStrike" baseline="0" dirty="0" err="1">
                <a:solidFill>
                  <a:srgbClr val="FF0000"/>
                </a:solidFill>
                <a:latin typeface="Calibri"/>
              </a:rPr>
              <a:t>オープン</a:t>
            </a:r>
            <a:endParaRPr lang="en-US" sz="1000" b="0" i="0" u="none" strike="noStrike" baseline="0" dirty="0">
              <a:solidFill>
                <a:srgbClr val="FF0000"/>
              </a:solidFill>
              <a:latin typeface="Calibri"/>
            </a:endParaRPr>
          </a:p>
        </p:txBody>
      </p:sp>
      <p:sp>
        <p:nvSpPr>
          <p:cNvPr id="75" name="AutoShape 74"/>
          <p:cNvSpPr/>
          <p:nvPr/>
        </p:nvSpPr>
        <p:spPr>
          <a:xfrm>
            <a:off x="10692070" y="9140130"/>
            <a:ext cx="783198" cy="394395"/>
          </a:xfrm>
          <a:prstGeom prst="roundRect">
            <a:avLst>
              <a:gd name="adj" fmla="val 0"/>
            </a:avLst>
          </a:prstGeom>
          <a:solidFill>
            <a:schemeClr val="tx2">
              <a:lumMod val="40000"/>
              <a:lumOff val="6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dirty="0"/>
          </a:p>
        </p:txBody>
      </p:sp>
      <p:sp>
        <p:nvSpPr>
          <p:cNvPr id="76" name="AutoShape 75"/>
          <p:cNvSpPr/>
          <p:nvPr/>
        </p:nvSpPr>
        <p:spPr>
          <a:xfrm>
            <a:off x="3091708" y="9100889"/>
            <a:ext cx="2200857" cy="461665"/>
          </a:xfrm>
          <a:prstGeom prst="rect">
            <a:avLst/>
          </a:prstGeom>
          <a:ln cmpd="sng"/>
        </p:spPr>
        <p:txBody>
          <a:bodyPr vert="horz" wrap="square" lIns="91440" tIns="45720" rIns="91440" bIns="45720" rtlCol="0" anchor="t" anchorCtr="0">
            <a:spAutoFit/>
          </a:bodyPr>
          <a:lstStyle/>
          <a:p>
            <a:pPr marL="0" lvl="0" algn="l"/>
            <a:r>
              <a:rPr lang="ja-JP" altLang="en-US" sz="800" dirty="0" smtClean="0">
                <a:solidFill>
                  <a:srgbClr val="000000"/>
                </a:solidFill>
                <a:latin typeface="HGPｺﾞｼｯｸE" panose="020B0900000000000000" pitchFamily="50" charset="-128"/>
                <a:ea typeface="HGPｺﾞｼｯｸE" panose="020B0900000000000000" pitchFamily="50" charset="-128"/>
              </a:rPr>
              <a:t>・芸術祭事業</a:t>
            </a:r>
            <a:endParaRPr lang="en-US" altLang="ja-JP" sz="800" dirty="0" smtClean="0">
              <a:solidFill>
                <a:srgbClr val="000000"/>
              </a:solidFill>
              <a:latin typeface="HGPｺﾞｼｯｸE" panose="020B0900000000000000" pitchFamily="50" charset="-128"/>
              <a:ea typeface="HGPｺﾞｼｯｸE" panose="020B0900000000000000" pitchFamily="50" charset="-128"/>
            </a:endParaRPr>
          </a:p>
          <a:p>
            <a:pPr marL="0" lvl="0" algn="l"/>
            <a:r>
              <a:rPr lang="ja-JP" altLang="en-US" sz="800" dirty="0" smtClean="0">
                <a:solidFill>
                  <a:srgbClr val="000000"/>
                </a:solidFill>
                <a:latin typeface="Calibri"/>
              </a:rPr>
              <a:t>　　芸術祭の在り方検討</a:t>
            </a:r>
            <a:endParaRPr lang="en-US" altLang="ja-JP" sz="800" dirty="0" smtClean="0">
              <a:solidFill>
                <a:srgbClr val="000000"/>
              </a:solidFill>
              <a:latin typeface="Calibri"/>
            </a:endParaRPr>
          </a:p>
          <a:p>
            <a:pPr marL="0" lvl="0" algn="l"/>
            <a:r>
              <a:rPr lang="ja-JP" altLang="en-US" sz="800" i="0" u="none" strike="noStrike" baseline="0" dirty="0" smtClean="0">
                <a:solidFill>
                  <a:srgbClr val="000000"/>
                </a:solidFill>
                <a:latin typeface="+mj-ea"/>
                <a:ea typeface="+mj-ea"/>
              </a:rPr>
              <a:t>　　国文祭障文祭レガシーイベント継続開催</a:t>
            </a:r>
            <a:endParaRPr lang="en-US" sz="800" i="0" u="none" strike="noStrike" baseline="0" dirty="0">
              <a:solidFill>
                <a:srgbClr val="000000"/>
              </a:solidFill>
              <a:latin typeface="+mj-ea"/>
              <a:ea typeface="+mj-ea"/>
            </a:endParaRPr>
          </a:p>
        </p:txBody>
      </p:sp>
      <p:sp>
        <p:nvSpPr>
          <p:cNvPr id="77" name="AutoShape 76"/>
          <p:cNvSpPr/>
          <p:nvPr/>
        </p:nvSpPr>
        <p:spPr>
          <a:xfrm>
            <a:off x="5896744" y="5498240"/>
            <a:ext cx="5043196" cy="584775"/>
          </a:xfrm>
          <a:prstGeom prst="rect">
            <a:avLst/>
          </a:prstGeom>
        </p:spPr>
        <p:txBody>
          <a:bodyPr vert="horz" wrap="square" lIns="91440" tIns="45720" rIns="91440" bIns="45720" rtlCol="0" anchor="t" anchorCtr="0">
            <a:spAutoFit/>
          </a:bodyPr>
          <a:lstStyle/>
          <a:p>
            <a:pPr marL="0" lvl="0" algn="l"/>
            <a:r>
              <a:rPr lang="en-US" sz="800" b="0" i="0" u="none" strike="noStrike" baseline="0" dirty="0" err="1">
                <a:solidFill>
                  <a:srgbClr val="000000"/>
                </a:solidFill>
                <a:latin typeface="Calibri"/>
              </a:rPr>
              <a:t>芸術通りをシンボル化させることを目的に、芸術祭の開催を検討する</a:t>
            </a:r>
            <a:r>
              <a:rPr lang="en-US" sz="800" b="0" i="0" u="none" strike="noStrike" baseline="0" dirty="0">
                <a:solidFill>
                  <a:srgbClr val="000000"/>
                </a:solidFill>
                <a:latin typeface="Calibri"/>
              </a:rPr>
              <a:t>。</a:t>
            </a:r>
          </a:p>
          <a:p>
            <a:pPr marL="0" lvl="0" algn="l"/>
            <a:r>
              <a:rPr lang="en-US" sz="800" b="0" i="0" u="none" strike="noStrike" baseline="0" dirty="0">
                <a:solidFill>
                  <a:srgbClr val="000000"/>
                </a:solidFill>
                <a:latin typeface="Calibri"/>
              </a:rPr>
              <a:t>“</a:t>
            </a:r>
            <a:r>
              <a:rPr lang="en-US" sz="800" b="0" i="0" u="none" strike="noStrike" baseline="0" dirty="0" err="1">
                <a:solidFill>
                  <a:srgbClr val="000000"/>
                </a:solidFill>
                <a:latin typeface="Calibri"/>
              </a:rPr>
              <a:t>芸術文化の街”として編集・発信していくために、</a:t>
            </a:r>
            <a:r>
              <a:rPr lang="en-US" sz="800" b="0" i="0" u="none" strike="noStrike" baseline="0" dirty="0" err="1" smtClean="0">
                <a:solidFill>
                  <a:srgbClr val="000000"/>
                </a:solidFill>
                <a:latin typeface="Calibri"/>
              </a:rPr>
              <a:t>天理のもつ深い歴史や自然というポテンシルに</a:t>
            </a:r>
            <a:r>
              <a:rPr lang="en-US" sz="800" b="0" i="0" u="none" strike="noStrike" baseline="0" dirty="0">
                <a:solidFill>
                  <a:srgbClr val="000000"/>
                </a:solidFill>
                <a:latin typeface="Calibri"/>
              </a:rPr>
              <a:t>、</a:t>
            </a:r>
          </a:p>
          <a:p>
            <a:pPr marL="0" lvl="0" algn="l"/>
            <a:r>
              <a:rPr lang="en-US" sz="800" b="0" i="0" u="none" strike="noStrike" baseline="0" dirty="0" err="1">
                <a:solidFill>
                  <a:srgbClr val="000000"/>
                </a:solidFill>
                <a:latin typeface="Calibri"/>
              </a:rPr>
              <a:t>芸術文化を掛け合わせ、AIRをはじめとする招聘アーティストによる芸術作品の展示</a:t>
            </a:r>
            <a:r>
              <a:rPr lang="en-US" sz="800" b="0" i="0" u="none" strike="noStrike" baseline="0" dirty="0" smtClean="0">
                <a:solidFill>
                  <a:srgbClr val="000000"/>
                </a:solidFill>
                <a:latin typeface="Calibri"/>
              </a:rPr>
              <a:t>、</a:t>
            </a:r>
            <a:r>
              <a:rPr lang="ja-JP" altLang="en-US" sz="800" b="0" i="0" u="none" strike="noStrike" baseline="0" dirty="0" smtClean="0">
                <a:solidFill>
                  <a:srgbClr val="000000"/>
                </a:solidFill>
                <a:latin typeface="Calibri"/>
              </a:rPr>
              <a:t>天理の誇る既存芸術文化イベントとの連携など</a:t>
            </a:r>
            <a:r>
              <a:rPr lang="en-US" sz="800" b="0" i="0" u="none" strike="noStrike" baseline="0" dirty="0" err="1" smtClean="0">
                <a:solidFill>
                  <a:srgbClr val="000000"/>
                </a:solidFill>
                <a:latin typeface="Calibri"/>
              </a:rPr>
              <a:t>体験価値の高い芸術文化プログラムを実施する</a:t>
            </a:r>
            <a:r>
              <a:rPr lang="en-US" sz="800" b="0" i="0" u="none" strike="noStrike" baseline="0" dirty="0">
                <a:solidFill>
                  <a:srgbClr val="000000"/>
                </a:solidFill>
                <a:latin typeface="Calibri"/>
              </a:rPr>
              <a:t>。</a:t>
            </a:r>
          </a:p>
        </p:txBody>
      </p:sp>
      <p:sp>
        <p:nvSpPr>
          <p:cNvPr id="78" name="AutoShape 77"/>
          <p:cNvSpPr/>
          <p:nvPr/>
        </p:nvSpPr>
        <p:spPr>
          <a:xfrm>
            <a:off x="5833949" y="5221826"/>
            <a:ext cx="1539204" cy="230832"/>
          </a:xfrm>
          <a:prstGeom prst="rect">
            <a:avLst/>
          </a:prstGeom>
        </p:spPr>
        <p:txBody>
          <a:bodyPr vert="horz" wrap="none" lIns="91440" tIns="45720" rIns="91440" bIns="45720" rtlCol="0" anchor="t" anchorCtr="0">
            <a:spAutoFit/>
          </a:bodyPr>
          <a:lstStyle/>
          <a:p>
            <a:pPr marL="0" lvl="0" algn="l"/>
            <a:r>
              <a:rPr lang="ja-JP" altLang="en-US" sz="900" b="1" i="0" u="none" strike="noStrike" baseline="0" dirty="0" smtClean="0">
                <a:solidFill>
                  <a:srgbClr val="000000"/>
                </a:solidFill>
                <a:latin typeface="ＭＳ Ｐゴシック"/>
              </a:rPr>
              <a:t>（仮称）</a:t>
            </a:r>
            <a:r>
              <a:rPr lang="en-US" sz="900" b="1" i="0" u="none" strike="noStrike" baseline="0" dirty="0" err="1" smtClean="0">
                <a:solidFill>
                  <a:srgbClr val="000000"/>
                </a:solidFill>
                <a:latin typeface="ＭＳ Ｐゴシック"/>
              </a:rPr>
              <a:t>古代まほろば芸術祭</a:t>
            </a:r>
            <a:endParaRPr lang="en-US" sz="900" b="1" i="0" u="none" strike="noStrike" baseline="0" dirty="0">
              <a:solidFill>
                <a:srgbClr val="000000"/>
              </a:solidFill>
              <a:latin typeface="ＭＳ Ｐゴシック"/>
            </a:endParaRPr>
          </a:p>
        </p:txBody>
      </p:sp>
      <p:sp>
        <p:nvSpPr>
          <p:cNvPr id="79" name="AutoShape 78"/>
          <p:cNvSpPr/>
          <p:nvPr/>
        </p:nvSpPr>
        <p:spPr>
          <a:xfrm>
            <a:off x="5879533" y="5452754"/>
            <a:ext cx="5198329" cy="681346"/>
          </a:xfrm>
          <a:prstGeom prst="roundRect">
            <a:avLst>
              <a:gd name="adj" fmla="val 5483"/>
            </a:avLst>
          </a:prstGeom>
          <a:ln w="3175" cap="flat" cmpd="sng">
            <a:solidFill>
              <a:srgbClr val="000000"/>
            </a:solidFill>
            <a:prstDash val="solid"/>
          </a:ln>
        </p:spPr>
        <p:txBody>
          <a:bodyPr vert="horz" wrap="square" lIns="91440" tIns="45720" rIns="91440" bIns="45720" rtlCol="0" anchor="ctr" anchorCtr="0">
            <a:normAutofit/>
          </a:bodyPr>
          <a:lstStyle/>
          <a:p>
            <a:pPr marL="0" lvl="0" algn="l"/>
            <a:endParaRPr/>
          </a:p>
        </p:txBody>
      </p:sp>
      <p:sp>
        <p:nvSpPr>
          <p:cNvPr id="80" name="AutoShape 79"/>
          <p:cNvSpPr/>
          <p:nvPr/>
        </p:nvSpPr>
        <p:spPr>
          <a:xfrm>
            <a:off x="5896744" y="6190347"/>
            <a:ext cx="5046165" cy="1692771"/>
          </a:xfrm>
          <a:prstGeom prst="rect">
            <a:avLst/>
          </a:prstGeom>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Calibri"/>
              </a:rPr>
              <a:t>■</a:t>
            </a:r>
            <a:r>
              <a:rPr lang="en-US" sz="800" b="1" i="0" u="none" strike="noStrike" baseline="0" dirty="0" err="1">
                <a:solidFill>
                  <a:srgbClr val="000000"/>
                </a:solidFill>
                <a:latin typeface="Calibri"/>
              </a:rPr>
              <a:t>テーマ</a:t>
            </a:r>
            <a:r>
              <a:rPr lang="en-US" sz="800" b="1" i="0" u="none" strike="noStrike" baseline="0" dirty="0">
                <a:solidFill>
                  <a:srgbClr val="000000"/>
                </a:solidFill>
                <a:latin typeface="Calibri"/>
              </a:rPr>
              <a:t> </a:t>
            </a:r>
          </a:p>
          <a:p>
            <a:pPr marL="0" lvl="0" algn="l"/>
            <a:r>
              <a:rPr lang="en-US" sz="800" b="1" i="0" u="none" strike="noStrike" baseline="0" dirty="0">
                <a:solidFill>
                  <a:srgbClr val="000000"/>
                </a:solidFill>
                <a:latin typeface="Calibri"/>
              </a:rPr>
              <a:t>仮説で埋める謎の4世紀 </a:t>
            </a:r>
            <a:r>
              <a:rPr lang="en-US" sz="800" b="0" i="0" u="none" strike="noStrike" baseline="0" dirty="0">
                <a:solidFill>
                  <a:srgbClr val="000000"/>
                </a:solidFill>
                <a:latin typeface="Calibri"/>
              </a:rPr>
              <a:t>―</a:t>
            </a:r>
            <a:r>
              <a:rPr lang="en-US" sz="800" b="0" i="0" u="none" strike="noStrike" baseline="0" dirty="0" err="1">
                <a:solidFill>
                  <a:srgbClr val="000000"/>
                </a:solidFill>
                <a:latin typeface="Calibri"/>
              </a:rPr>
              <a:t>神話が歴史に変わる頃</a:t>
            </a:r>
            <a:endParaRPr lang="en-US" sz="800" b="0" i="0" u="none" strike="noStrike" baseline="0" dirty="0">
              <a:solidFill>
                <a:srgbClr val="000000"/>
              </a:solidFill>
              <a:latin typeface="Calibri"/>
            </a:endParaRPr>
          </a:p>
          <a:p>
            <a:pPr marL="0" lvl="0" algn="l"/>
            <a:r>
              <a:rPr lang="en-US" sz="800" b="0" i="0" u="none" strike="noStrike" baseline="0" dirty="0">
                <a:solidFill>
                  <a:srgbClr val="000000"/>
                </a:solidFill>
                <a:latin typeface="Calibri"/>
              </a:rPr>
              <a:t>邪馬台国からヤマト王権成立期にかけて、歴史的資料が残っておらず、“空白の100年” </a:t>
            </a:r>
            <a:r>
              <a:rPr lang="en-US" sz="800" b="0" i="0" u="none" strike="noStrike" baseline="0" dirty="0" smtClean="0">
                <a:solidFill>
                  <a:srgbClr val="000000"/>
                </a:solidFill>
                <a:latin typeface="Calibri"/>
              </a:rPr>
              <a:t>と称される４</a:t>
            </a:r>
            <a:r>
              <a:rPr lang="en-US" sz="800" b="0" i="0" u="none" strike="noStrike" baseline="0" dirty="0">
                <a:solidFill>
                  <a:srgbClr val="000000"/>
                </a:solidFill>
                <a:latin typeface="Calibri"/>
              </a:rPr>
              <a:t>世紀。穏やかな風土、清らかな水などの自然環境に恵まれた豊かな地であり奈良県国際芸術村建設予定地である天理市から桜井市付近には、その４世紀における多くの手がかりが残る。本芸術祭では、</a:t>
            </a:r>
            <a:r>
              <a:rPr lang="en-US" sz="800" b="0" i="0" u="none" strike="noStrike" baseline="0" dirty="0" smtClean="0">
                <a:solidFill>
                  <a:srgbClr val="000000"/>
                </a:solidFill>
                <a:latin typeface="Calibri"/>
              </a:rPr>
              <a:t>アーティストから市民および来場者まで</a:t>
            </a:r>
            <a:r>
              <a:rPr lang="en-US" sz="800" b="0" i="0" u="none" strike="noStrike" baseline="0" dirty="0">
                <a:solidFill>
                  <a:srgbClr val="000000"/>
                </a:solidFill>
                <a:latin typeface="Calibri"/>
              </a:rPr>
              <a:t>、それぞれの視点で時代を捉え、リサーチ・検証・解体・編集・再構築をし、参加者全員で4世紀の仮説を立てるという体験型のイベントにする。</a:t>
            </a:r>
          </a:p>
          <a:p>
            <a:pPr marL="0" lvl="0" algn="l"/>
            <a:r>
              <a:rPr lang="en-US" sz="800" b="0" i="0" u="none" strike="noStrike" baseline="0" dirty="0">
                <a:solidFill>
                  <a:srgbClr val="000000"/>
                </a:solidFill>
                <a:latin typeface="Calibri"/>
              </a:rPr>
              <a:t>■</a:t>
            </a:r>
            <a:r>
              <a:rPr lang="en-US" sz="800" b="1" i="0" u="none" strike="noStrike" baseline="0" dirty="0" err="1">
                <a:solidFill>
                  <a:srgbClr val="000000"/>
                </a:solidFill>
                <a:latin typeface="Calibri"/>
              </a:rPr>
              <a:t>期間</a:t>
            </a:r>
            <a:endParaRPr lang="en-US" sz="800" b="1" i="0" u="none" strike="noStrike" baseline="0" dirty="0">
              <a:solidFill>
                <a:srgbClr val="000000"/>
              </a:solidFill>
              <a:latin typeface="Calibri"/>
            </a:endParaRPr>
          </a:p>
          <a:p>
            <a:pPr marL="0" lvl="0" algn="l"/>
            <a:r>
              <a:rPr lang="en-US" sz="800" b="0" i="0" u="none" strike="noStrike" baseline="0" dirty="0">
                <a:solidFill>
                  <a:srgbClr val="000000"/>
                </a:solidFill>
                <a:latin typeface="Calibri"/>
              </a:rPr>
              <a:t> </a:t>
            </a:r>
            <a:r>
              <a:rPr lang="en-US" sz="800" b="0" i="0" u="none" strike="noStrike" baseline="0" dirty="0" smtClean="0">
                <a:solidFill>
                  <a:srgbClr val="000000"/>
                </a:solidFill>
                <a:latin typeface="Calibri"/>
              </a:rPr>
              <a:t>9</a:t>
            </a:r>
            <a:r>
              <a:rPr lang="en-US" sz="800" b="0" i="0" u="none" strike="noStrike" baseline="0" dirty="0">
                <a:solidFill>
                  <a:srgbClr val="000000"/>
                </a:solidFill>
                <a:latin typeface="Calibri"/>
              </a:rPr>
              <a:t>月～11月頃 （</a:t>
            </a:r>
            <a:r>
              <a:rPr lang="en-US" sz="800" b="0" i="0" u="none" strike="noStrike" baseline="0" dirty="0" err="1">
                <a:solidFill>
                  <a:srgbClr val="000000"/>
                </a:solidFill>
                <a:latin typeface="Calibri"/>
              </a:rPr>
              <a:t>秋の行楽・芸術祭シーズン</a:t>
            </a:r>
            <a:r>
              <a:rPr lang="en-US" sz="800" b="0" i="0" u="none" strike="noStrike" baseline="0" dirty="0">
                <a:solidFill>
                  <a:srgbClr val="000000"/>
                </a:solidFill>
                <a:latin typeface="Calibri"/>
              </a:rPr>
              <a:t>）</a:t>
            </a:r>
          </a:p>
          <a:p>
            <a:pPr marL="0" lvl="0" algn="l"/>
            <a:r>
              <a:rPr lang="en-US" sz="800" b="0" i="0" u="none" strike="noStrike" baseline="0" dirty="0">
                <a:solidFill>
                  <a:srgbClr val="000000"/>
                </a:solidFill>
                <a:latin typeface="Calibri"/>
              </a:rPr>
              <a:t>■</a:t>
            </a:r>
            <a:r>
              <a:rPr lang="en-US" sz="800" b="1" i="0" u="none" strike="noStrike" baseline="0" dirty="0" err="1">
                <a:solidFill>
                  <a:srgbClr val="000000"/>
                </a:solidFill>
                <a:latin typeface="Calibri"/>
              </a:rPr>
              <a:t>展示場所・内容</a:t>
            </a:r>
            <a:endParaRPr lang="en-US" sz="800" b="1" i="0" u="none" strike="noStrike" baseline="0" dirty="0">
              <a:solidFill>
                <a:srgbClr val="000000"/>
              </a:solidFill>
              <a:latin typeface="Calibri"/>
            </a:endParaRPr>
          </a:p>
          <a:p>
            <a:pPr marL="0" lvl="0" algn="l"/>
            <a:r>
              <a:rPr lang="en-US" sz="800" b="0" i="0" u="none" strike="noStrike" baseline="0" dirty="0">
                <a:solidFill>
                  <a:srgbClr val="000000"/>
                </a:solidFill>
                <a:latin typeface="Calibri"/>
              </a:rPr>
              <a:t>山の辺の道沿いの屋外展示や、商店街内の空き店舗を使用したホワイトキューブ等が考えられる。従来の立寄ポイント（天理駅前広場CoFuFun、天理駅前商店街、石上神宮、無人販売所等）とあわせてルート設定をすることで回遊性を高める。</a:t>
            </a:r>
          </a:p>
        </p:txBody>
      </p:sp>
      <p:pic>
        <p:nvPicPr>
          <p:cNvPr id="82" name="Picture 81"/>
          <p:cNvPicPr>
            <a:picLocks noChangeAspect="1"/>
          </p:cNvPicPr>
          <p:nvPr/>
        </p:nvPicPr>
        <p:blipFill>
          <a:blip r:embed="rId3"/>
          <a:stretch>
            <a:fillRect/>
          </a:stretch>
        </p:blipFill>
        <p:spPr>
          <a:xfrm>
            <a:off x="409705" y="5059131"/>
            <a:ext cx="5099790" cy="2932664"/>
          </a:xfrm>
          <a:prstGeom prst="rect">
            <a:avLst/>
          </a:prstGeom>
        </p:spPr>
      </p:pic>
      <p:sp>
        <p:nvSpPr>
          <p:cNvPr id="43" name="AutoShape 42"/>
          <p:cNvSpPr/>
          <p:nvPr/>
        </p:nvSpPr>
        <p:spPr>
          <a:xfrm>
            <a:off x="530608" y="4857750"/>
            <a:ext cx="1155658" cy="230832"/>
          </a:xfrm>
          <a:prstGeom prst="rect">
            <a:avLst/>
          </a:prstGeom>
          <a:ln w="3175" cmpd="sng">
            <a:solidFill>
              <a:srgbClr val="000000"/>
            </a:solidFill>
          </a:ln>
        </p:spPr>
        <p:txBody>
          <a:bodyPr vert="horz" wrap="square" lIns="91440" tIns="45720" rIns="91440" bIns="45720" rtlCol="0" anchor="t" anchorCtr="0">
            <a:spAutoFit/>
          </a:bodyPr>
          <a:lstStyle/>
          <a:p>
            <a:pPr marL="0" lvl="0" algn="dist"/>
            <a:r>
              <a:rPr lang="en-US" sz="900" b="1" i="0" u="none" strike="noStrike" baseline="0" dirty="0" err="1" smtClean="0">
                <a:solidFill>
                  <a:srgbClr val="000000"/>
                </a:solidFill>
                <a:latin typeface="+mn-ea"/>
              </a:rPr>
              <a:t>ルート設定</a:t>
            </a:r>
            <a:r>
              <a:rPr lang="ja-JP" altLang="en-US" sz="900" b="1" i="0" u="none" strike="noStrike" baseline="0" dirty="0" smtClean="0">
                <a:solidFill>
                  <a:srgbClr val="000000"/>
                </a:solidFill>
                <a:latin typeface="+mn-ea"/>
              </a:rPr>
              <a:t>（仮）</a:t>
            </a:r>
            <a:endParaRPr lang="en-US" sz="900" b="1" i="0" u="none" strike="noStrike" baseline="0" dirty="0">
              <a:solidFill>
                <a:srgbClr val="000000"/>
              </a:solidFill>
              <a:latin typeface="+mn-ea"/>
            </a:endParaRPr>
          </a:p>
        </p:txBody>
      </p:sp>
      <p:sp>
        <p:nvSpPr>
          <p:cNvPr id="85" name="AutoShape 75"/>
          <p:cNvSpPr/>
          <p:nvPr/>
        </p:nvSpPr>
        <p:spPr>
          <a:xfrm>
            <a:off x="10645230" y="9120834"/>
            <a:ext cx="916387" cy="461665"/>
          </a:xfrm>
          <a:prstGeom prst="rect">
            <a:avLst/>
          </a:prstGeom>
          <a:ln cmpd="sng"/>
        </p:spPr>
        <p:txBody>
          <a:bodyPr vert="horz" wrap="square" lIns="91440" tIns="45720" rIns="91440" bIns="45720" rtlCol="0" anchor="t" anchorCtr="0">
            <a:spAutoFit/>
          </a:bodyPr>
          <a:lstStyle/>
          <a:p>
            <a:pPr marL="0" lvl="0" algn="l"/>
            <a:r>
              <a:rPr lang="ja-JP" altLang="en-US" sz="800" dirty="0" smtClean="0">
                <a:solidFill>
                  <a:srgbClr val="000000"/>
                </a:solidFill>
                <a:latin typeface="HGPｺﾞｼｯｸE" panose="020B0900000000000000" pitchFamily="50" charset="-128"/>
                <a:ea typeface="HGPｺﾞｼｯｸE" panose="020B0900000000000000" pitchFamily="50" charset="-128"/>
              </a:rPr>
              <a:t>・基本事業</a:t>
            </a:r>
            <a:endParaRPr lang="en-US" altLang="ja-JP" sz="800" dirty="0" smtClean="0">
              <a:solidFill>
                <a:srgbClr val="000000"/>
              </a:solidFill>
              <a:latin typeface="HGPｺﾞｼｯｸE" panose="020B0900000000000000" pitchFamily="50" charset="-128"/>
              <a:ea typeface="HGPｺﾞｼｯｸE" panose="020B0900000000000000" pitchFamily="50" charset="-128"/>
            </a:endParaRPr>
          </a:p>
          <a:p>
            <a:pPr marL="0" lvl="0" algn="l"/>
            <a:r>
              <a:rPr lang="ja-JP" altLang="en-US" sz="800" dirty="0">
                <a:solidFill>
                  <a:srgbClr val="000000"/>
                </a:solidFill>
                <a:latin typeface="+mj-lt"/>
                <a:ea typeface="+mj-ea"/>
              </a:rPr>
              <a:t>　</a:t>
            </a:r>
            <a:r>
              <a:rPr lang="ja-JP" altLang="en-US" sz="800" dirty="0" smtClean="0">
                <a:solidFill>
                  <a:srgbClr val="000000"/>
                </a:solidFill>
                <a:latin typeface="+mj-lt"/>
                <a:ea typeface="+mj-ea"/>
              </a:rPr>
              <a:t>　ルートパンフ　　レット制作</a:t>
            </a:r>
            <a:endParaRPr lang="en-US" altLang="ja-JP" sz="800" dirty="0" smtClean="0">
              <a:solidFill>
                <a:srgbClr val="000000"/>
              </a:solidFill>
              <a:latin typeface="+mj-lt"/>
              <a:ea typeface="+mj-ea"/>
            </a:endParaRPr>
          </a:p>
        </p:txBody>
      </p:sp>
      <p:sp>
        <p:nvSpPr>
          <p:cNvPr id="86" name="AutoShape 10"/>
          <p:cNvSpPr/>
          <p:nvPr/>
        </p:nvSpPr>
        <p:spPr>
          <a:xfrm>
            <a:off x="3091344" y="8278689"/>
            <a:ext cx="3708166" cy="376257"/>
          </a:xfrm>
          <a:prstGeom prst="roundRect">
            <a:avLst>
              <a:gd name="adj" fmla="val 0"/>
            </a:avLst>
          </a:prstGeom>
          <a:solidFill>
            <a:schemeClr val="accent6">
              <a:lumMod val="60000"/>
              <a:lumOff val="40000"/>
            </a:schemeClr>
          </a:solidFill>
          <a:ln w="3175" cap="flat" cmpd="sng">
            <a:solidFill>
              <a:srgbClr val="000000"/>
            </a:solidFill>
            <a:prstDash val="solid"/>
          </a:ln>
        </p:spPr>
        <p:txBody>
          <a:bodyPr vert="horz" wrap="square" lIns="91440" tIns="45720" rIns="91440" bIns="45720" rtlCol="0" anchor="t" anchorCtr="0">
            <a:normAutofit/>
          </a:bodyPr>
          <a:lstStyle/>
          <a:p>
            <a:pPr marL="0" lvl="0" algn="l"/>
            <a:endParaRPr/>
          </a:p>
        </p:txBody>
      </p:sp>
      <p:sp>
        <p:nvSpPr>
          <p:cNvPr id="87" name="AutoShape 64"/>
          <p:cNvSpPr/>
          <p:nvPr/>
        </p:nvSpPr>
        <p:spPr>
          <a:xfrm>
            <a:off x="3123714" y="8267615"/>
            <a:ext cx="1977879" cy="338554"/>
          </a:xfrm>
          <a:prstGeom prst="rect">
            <a:avLst/>
          </a:prstGeom>
          <a:ln cmpd="sng"/>
        </p:spPr>
        <p:txBody>
          <a:bodyPr vert="horz" wrap="square" lIns="91440" tIns="45720" rIns="91440" bIns="45720" rtlCol="0" anchor="t" anchorCtr="0">
            <a:spAutoFit/>
          </a:bodyPr>
          <a:lstStyle/>
          <a:p>
            <a:pPr marL="0" lvl="0" algn="l"/>
            <a:r>
              <a:rPr lang="ja-JP" altLang="en-US" sz="800" b="0" i="0" u="none" strike="noStrike" baseline="0" dirty="0" smtClean="0">
                <a:solidFill>
                  <a:srgbClr val="000000"/>
                </a:solidFill>
                <a:latin typeface="HGPｺﾞｼｯｸE" panose="020B0900000000000000" pitchFamily="50" charset="-128"/>
                <a:ea typeface="HGPｺﾞｼｯｸE" panose="020B0900000000000000" pitchFamily="50" charset="-128"/>
              </a:rPr>
              <a:t>・屋外芸術作品制作事業</a:t>
            </a:r>
            <a:endParaRPr lang="en-US" altLang="ja-JP" sz="800" b="0" i="0" u="none" strike="noStrike" baseline="0" dirty="0" smtClean="0">
              <a:solidFill>
                <a:srgbClr val="000000"/>
              </a:solidFill>
              <a:latin typeface="HGPｺﾞｼｯｸE" panose="020B0900000000000000" pitchFamily="50" charset="-128"/>
              <a:ea typeface="HGPｺﾞｼｯｸE" panose="020B0900000000000000" pitchFamily="50" charset="-128"/>
            </a:endParaRPr>
          </a:p>
          <a:p>
            <a:pPr marL="0" lvl="0" algn="l"/>
            <a:r>
              <a:rPr lang="ja-JP" altLang="en-US" sz="800" dirty="0">
                <a:solidFill>
                  <a:srgbClr val="000000"/>
                </a:solidFill>
                <a:latin typeface="Calibri"/>
              </a:rPr>
              <a:t>　</a:t>
            </a:r>
            <a:r>
              <a:rPr lang="ja-JP" altLang="en-US" sz="800" dirty="0" smtClean="0">
                <a:solidFill>
                  <a:srgbClr val="000000"/>
                </a:solidFill>
                <a:latin typeface="Calibri"/>
              </a:rPr>
              <a:t>　アートエリア事前調査</a:t>
            </a:r>
            <a:endParaRPr lang="en-US" altLang="ja-JP" sz="800" b="0" i="0" u="none" strike="noStrike" baseline="0" dirty="0" smtClean="0">
              <a:solidFill>
                <a:srgbClr val="000000"/>
              </a:solidFill>
              <a:latin typeface="Calibri"/>
            </a:endParaRPr>
          </a:p>
        </p:txBody>
      </p:sp>
      <p:sp>
        <p:nvSpPr>
          <p:cNvPr id="89" name="AutoShape 66"/>
          <p:cNvSpPr/>
          <p:nvPr/>
        </p:nvSpPr>
        <p:spPr>
          <a:xfrm>
            <a:off x="5509494" y="8401315"/>
            <a:ext cx="1914667" cy="215444"/>
          </a:xfrm>
          <a:prstGeom prst="rect">
            <a:avLst/>
          </a:prstGeom>
          <a:ln cmpd="sng"/>
        </p:spPr>
        <p:txBody>
          <a:bodyPr vert="horz" wrap="square" lIns="91440" tIns="45720" rIns="91440" bIns="45720" rtlCol="0" anchor="t" anchorCtr="0">
            <a:spAutoFit/>
          </a:bodyPr>
          <a:lstStyle/>
          <a:p>
            <a:pPr marL="0" lvl="0" algn="l"/>
            <a:r>
              <a:rPr lang="ja-JP" altLang="en-US" sz="800" dirty="0" smtClean="0">
                <a:solidFill>
                  <a:srgbClr val="000000"/>
                </a:solidFill>
                <a:latin typeface="Calibri"/>
              </a:rPr>
              <a:t>リサーチ・デザイン制作</a:t>
            </a:r>
            <a:endParaRPr lang="en-US" sz="800" b="0" i="0" u="none" strike="noStrike" baseline="0" dirty="0">
              <a:solidFill>
                <a:srgbClr val="000000"/>
              </a:solidFill>
              <a:latin typeface="Calibri"/>
            </a:endParaRPr>
          </a:p>
        </p:txBody>
      </p:sp>
      <p:sp>
        <p:nvSpPr>
          <p:cNvPr id="95" name="AutoShape 66"/>
          <p:cNvSpPr/>
          <p:nvPr/>
        </p:nvSpPr>
        <p:spPr>
          <a:xfrm>
            <a:off x="8652098" y="8793807"/>
            <a:ext cx="1914667" cy="215444"/>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Calibri"/>
              </a:rPr>
              <a:t>　アーティスト滞在制作</a:t>
            </a:r>
            <a:r>
              <a:rPr lang="en-US" sz="800" b="0" i="0" u="none" strike="noStrike" baseline="0" dirty="0" smtClean="0">
                <a:solidFill>
                  <a:srgbClr val="000000"/>
                </a:solidFill>
                <a:latin typeface="Calibri"/>
              </a:rPr>
              <a:t>（</a:t>
            </a:r>
            <a:r>
              <a:rPr lang="en-US" altLang="ja-JP" sz="800" dirty="0">
                <a:solidFill>
                  <a:srgbClr val="000000"/>
                </a:solidFill>
                <a:latin typeface="Calibri"/>
              </a:rPr>
              <a:t>4</a:t>
            </a:r>
            <a:r>
              <a:rPr lang="en-US" sz="800" b="0" i="0" u="none" strike="noStrike" baseline="0" dirty="0" smtClean="0">
                <a:solidFill>
                  <a:srgbClr val="000000"/>
                </a:solidFill>
                <a:latin typeface="Calibri"/>
              </a:rPr>
              <a:t>組程度</a:t>
            </a:r>
            <a:r>
              <a:rPr lang="en-US" sz="800" b="0" i="0" u="none" strike="noStrike" baseline="0" dirty="0">
                <a:solidFill>
                  <a:srgbClr val="000000"/>
                </a:solidFill>
                <a:latin typeface="Calibri"/>
              </a:rPr>
              <a:t>）</a:t>
            </a:r>
          </a:p>
        </p:txBody>
      </p:sp>
      <p:sp>
        <p:nvSpPr>
          <p:cNvPr id="64" name="AutoShape 63"/>
          <p:cNvSpPr/>
          <p:nvPr/>
        </p:nvSpPr>
        <p:spPr>
          <a:xfrm>
            <a:off x="252017" y="7959427"/>
            <a:ext cx="1000494" cy="230832"/>
          </a:xfrm>
          <a:prstGeom prst="rect">
            <a:avLst/>
          </a:prstGeom>
          <a:ln w="3175" cmpd="sng">
            <a:solidFill>
              <a:srgbClr val="000000"/>
            </a:solidFill>
          </a:ln>
        </p:spPr>
        <p:txBody>
          <a:bodyPr vert="horz" wrap="square" lIns="91440" tIns="45720" rIns="91440" bIns="45720" rtlCol="0" anchor="t" anchorCtr="0">
            <a:spAutoFit/>
          </a:bodyPr>
          <a:lstStyle/>
          <a:p>
            <a:pPr marL="0" lvl="0" algn="dist"/>
            <a:r>
              <a:rPr lang="ja-JP" altLang="en-US" sz="900" b="1" dirty="0" smtClean="0">
                <a:solidFill>
                  <a:srgbClr val="000000"/>
                </a:solidFill>
                <a:latin typeface="+mn-ea"/>
              </a:rPr>
              <a:t>事業計画案</a:t>
            </a:r>
            <a:endParaRPr lang="en-US" sz="900" b="1" i="0" u="none" strike="noStrike" baseline="0" dirty="0">
              <a:solidFill>
                <a:srgbClr val="000000"/>
              </a:solidFill>
              <a:latin typeface="+mn-ea"/>
            </a:endParaRPr>
          </a:p>
        </p:txBody>
      </p:sp>
      <p:sp>
        <p:nvSpPr>
          <p:cNvPr id="96" name="AutoShape 66"/>
          <p:cNvSpPr/>
          <p:nvPr/>
        </p:nvSpPr>
        <p:spPr>
          <a:xfrm>
            <a:off x="11033657" y="5581051"/>
            <a:ext cx="1561300" cy="377026"/>
          </a:xfrm>
          <a:prstGeom prst="rect">
            <a:avLst/>
          </a:prstGeom>
          <a:ln cmpd="sng"/>
        </p:spPr>
        <p:txBody>
          <a:bodyPr vert="horz" wrap="square" lIns="91440" tIns="45720" rIns="91440" bIns="45720" rtlCol="0" anchor="t" anchorCtr="0">
            <a:spAutoFit/>
          </a:bodyPr>
          <a:lstStyle/>
          <a:p>
            <a:pPr marL="0" lvl="0" algn="ctr"/>
            <a:r>
              <a:rPr lang="en-US" sz="800" b="0" i="0" u="none" strike="noStrike" baseline="0" dirty="0">
                <a:solidFill>
                  <a:srgbClr val="000000"/>
                </a:solidFill>
                <a:latin typeface="Calibri"/>
              </a:rPr>
              <a:t>　</a:t>
            </a:r>
            <a:r>
              <a:rPr lang="ja-JP" altLang="en-US" sz="800" dirty="0">
                <a:solidFill>
                  <a:srgbClr val="000000"/>
                </a:solidFill>
                <a:latin typeface="Calibri"/>
              </a:rPr>
              <a:t>天理市</a:t>
            </a:r>
            <a:r>
              <a:rPr lang="ja-JP" altLang="en-US" sz="800" dirty="0" smtClean="0">
                <a:solidFill>
                  <a:srgbClr val="000000"/>
                </a:solidFill>
                <a:latin typeface="Calibri"/>
              </a:rPr>
              <a:t>に</a:t>
            </a:r>
            <a:r>
              <a:rPr lang="ja-JP" altLang="en-US" sz="800" dirty="0">
                <a:solidFill>
                  <a:srgbClr val="000000"/>
                </a:solidFill>
                <a:latin typeface="Calibri"/>
              </a:rPr>
              <a:t>元々</a:t>
            </a:r>
            <a:r>
              <a:rPr lang="ja-JP" altLang="en-US" sz="800" dirty="0" smtClean="0">
                <a:solidFill>
                  <a:srgbClr val="000000"/>
                </a:solidFill>
                <a:latin typeface="Calibri"/>
              </a:rPr>
              <a:t>ある魅力</a:t>
            </a:r>
            <a:endParaRPr lang="en-US" altLang="ja-JP" sz="800" dirty="0" smtClean="0">
              <a:solidFill>
                <a:srgbClr val="000000"/>
              </a:solidFill>
              <a:latin typeface="Calibri"/>
            </a:endParaRPr>
          </a:p>
          <a:p>
            <a:pPr marL="0" lvl="0" algn="ctr"/>
            <a:r>
              <a:rPr lang="ja-JP" altLang="en-US" sz="1050" b="0" i="0" u="none" strike="noStrike" baseline="0" dirty="0" smtClean="0">
                <a:solidFill>
                  <a:srgbClr val="000000"/>
                </a:solidFill>
                <a:latin typeface="Calibri"/>
              </a:rPr>
              <a:t>歴史</a:t>
            </a:r>
            <a:r>
              <a:rPr lang="en-US" altLang="ja-JP" sz="1050" b="0" i="0" u="none" strike="noStrike" baseline="0" dirty="0" smtClean="0">
                <a:solidFill>
                  <a:srgbClr val="000000"/>
                </a:solidFill>
                <a:latin typeface="Calibri"/>
              </a:rPr>
              <a:t>/</a:t>
            </a:r>
            <a:r>
              <a:rPr lang="ja-JP" altLang="en-US" sz="1050" b="0" i="0" u="none" strike="noStrike" baseline="0" dirty="0">
                <a:solidFill>
                  <a:srgbClr val="000000"/>
                </a:solidFill>
                <a:latin typeface="Calibri"/>
              </a:rPr>
              <a:t>自然</a:t>
            </a:r>
            <a:endParaRPr lang="en-US" sz="1050" b="0" i="0" u="none" strike="noStrike" baseline="0" dirty="0">
              <a:solidFill>
                <a:srgbClr val="000000"/>
              </a:solidFill>
              <a:latin typeface="Calibri"/>
            </a:endParaRPr>
          </a:p>
        </p:txBody>
      </p:sp>
      <p:sp>
        <p:nvSpPr>
          <p:cNvPr id="97" name="AutoShape 66"/>
          <p:cNvSpPr/>
          <p:nvPr/>
        </p:nvSpPr>
        <p:spPr>
          <a:xfrm>
            <a:off x="11459269" y="6226295"/>
            <a:ext cx="694342" cy="276999"/>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Calibri"/>
              </a:rPr>
              <a:t>　</a:t>
            </a:r>
            <a:r>
              <a:rPr lang="ja-JP" altLang="en-US" sz="1200" dirty="0">
                <a:solidFill>
                  <a:srgbClr val="000000"/>
                </a:solidFill>
                <a:latin typeface="Calibri"/>
              </a:rPr>
              <a:t>芸術</a:t>
            </a:r>
            <a:endParaRPr lang="en-US" sz="1200" b="0" i="0" u="none" strike="noStrike" baseline="0" dirty="0">
              <a:solidFill>
                <a:srgbClr val="000000"/>
              </a:solidFill>
              <a:latin typeface="Calibri"/>
            </a:endParaRPr>
          </a:p>
        </p:txBody>
      </p:sp>
      <p:sp>
        <p:nvSpPr>
          <p:cNvPr id="98" name="AutoShape 66"/>
          <p:cNvSpPr/>
          <p:nvPr/>
        </p:nvSpPr>
        <p:spPr>
          <a:xfrm>
            <a:off x="11526648" y="5932305"/>
            <a:ext cx="577642" cy="338554"/>
          </a:xfrm>
          <a:prstGeom prst="rect">
            <a:avLst/>
          </a:prstGeom>
          <a:ln cmpd="sng"/>
        </p:spPr>
        <p:txBody>
          <a:bodyPr vert="horz" wrap="square" lIns="91440" tIns="45720" rIns="91440" bIns="45720" rtlCol="0" anchor="t" anchorCtr="0">
            <a:spAutoFit/>
          </a:bodyPr>
          <a:lstStyle/>
          <a:p>
            <a:pPr marL="0" lvl="0" algn="ctr"/>
            <a:r>
              <a:rPr lang="en-US" altLang="ja-JP" sz="1600" dirty="0" smtClean="0">
                <a:solidFill>
                  <a:srgbClr val="000000"/>
                </a:solidFill>
                <a:latin typeface="Calibri"/>
              </a:rPr>
              <a:t>×</a:t>
            </a:r>
            <a:endParaRPr lang="en-US" sz="1600" b="0" i="0" u="none" strike="noStrike" baseline="0" dirty="0">
              <a:solidFill>
                <a:srgbClr val="000000"/>
              </a:solidFill>
              <a:latin typeface="Calibri"/>
            </a:endParaRPr>
          </a:p>
        </p:txBody>
      </p:sp>
      <p:sp>
        <p:nvSpPr>
          <p:cNvPr id="100" name="AutoShape 66"/>
          <p:cNvSpPr/>
          <p:nvPr/>
        </p:nvSpPr>
        <p:spPr>
          <a:xfrm>
            <a:off x="10875190" y="6953171"/>
            <a:ext cx="1873039" cy="230832"/>
          </a:xfrm>
          <a:prstGeom prst="rect">
            <a:avLst/>
          </a:prstGeom>
          <a:ln cmpd="sng"/>
        </p:spPr>
        <p:txBody>
          <a:bodyPr vert="horz" wrap="square" lIns="91440" tIns="45720" rIns="91440" bIns="45720" rtlCol="0" anchor="t" anchorCtr="0">
            <a:spAutoFit/>
          </a:bodyPr>
          <a:lstStyle/>
          <a:p>
            <a:pPr marL="0" lvl="0" algn="l"/>
            <a:r>
              <a:rPr lang="en-US" sz="800" b="0" i="0" u="none" strike="noStrike" baseline="0" dirty="0">
                <a:solidFill>
                  <a:srgbClr val="000000"/>
                </a:solidFill>
                <a:latin typeface="Calibri"/>
              </a:rPr>
              <a:t>　</a:t>
            </a:r>
            <a:r>
              <a:rPr lang="ja-JP" altLang="en-US" sz="900" dirty="0" smtClean="0">
                <a:solidFill>
                  <a:srgbClr val="000000"/>
                </a:solidFill>
                <a:latin typeface="Calibri"/>
              </a:rPr>
              <a:t>新しい</a:t>
            </a:r>
            <a:r>
              <a:rPr lang="ja-JP" altLang="en-US" sz="900" dirty="0">
                <a:solidFill>
                  <a:srgbClr val="000000"/>
                </a:solidFill>
                <a:latin typeface="Calibri"/>
              </a:rPr>
              <a:t>天理市</a:t>
            </a:r>
            <a:r>
              <a:rPr lang="ja-JP" altLang="en-US" sz="900" dirty="0" smtClean="0">
                <a:solidFill>
                  <a:srgbClr val="000000"/>
                </a:solidFill>
                <a:latin typeface="Calibri"/>
              </a:rPr>
              <a:t>の価値創造・</a:t>
            </a:r>
            <a:r>
              <a:rPr lang="ja-JP" altLang="en-US" sz="900" dirty="0">
                <a:solidFill>
                  <a:srgbClr val="000000"/>
                </a:solidFill>
                <a:latin typeface="Calibri"/>
              </a:rPr>
              <a:t>発信</a:t>
            </a:r>
            <a:endParaRPr lang="en-US" sz="900" b="0" i="0" u="none" strike="noStrike" baseline="0" dirty="0">
              <a:solidFill>
                <a:srgbClr val="000000"/>
              </a:solidFill>
              <a:latin typeface="Calibri"/>
            </a:endParaRPr>
          </a:p>
        </p:txBody>
      </p:sp>
      <p:sp>
        <p:nvSpPr>
          <p:cNvPr id="101" name="AutoShape 66"/>
          <p:cNvSpPr/>
          <p:nvPr/>
        </p:nvSpPr>
        <p:spPr>
          <a:xfrm>
            <a:off x="10958298" y="7572671"/>
            <a:ext cx="1712860" cy="338554"/>
          </a:xfrm>
          <a:prstGeom prst="rect">
            <a:avLst/>
          </a:prstGeom>
          <a:ln cmpd="sng"/>
        </p:spPr>
        <p:txBody>
          <a:bodyPr vert="horz" wrap="square" lIns="91440" tIns="45720" rIns="91440" bIns="45720" rtlCol="0" anchor="t" anchorCtr="0">
            <a:spAutoFit/>
          </a:bodyPr>
          <a:lstStyle/>
          <a:p>
            <a:pPr marL="0" lvl="0" algn="ctr"/>
            <a:r>
              <a:rPr lang="ja-JP" altLang="en-US" sz="800" dirty="0" smtClean="0">
                <a:solidFill>
                  <a:srgbClr val="000000"/>
                </a:solidFill>
                <a:latin typeface="Calibri Light" panose="020F0302020204030204" pitchFamily="34" charset="0"/>
                <a:cs typeface="Calibri Light" panose="020F0302020204030204" pitchFamily="34" charset="0"/>
              </a:rPr>
              <a:t>天理市以外の人だけではなく生活者にとっても発見のあるコンテンツ</a:t>
            </a:r>
            <a:endParaRPr lang="en-US" sz="800" b="0" i="0" u="none" strike="noStrike" baseline="0" dirty="0">
              <a:solidFill>
                <a:srgbClr val="000000"/>
              </a:solidFill>
              <a:latin typeface="Calibri Light" panose="020F0302020204030204" pitchFamily="34" charset="0"/>
              <a:cs typeface="Calibri Light" panose="020F0302020204030204" pitchFamily="34" charset="0"/>
            </a:endParaRPr>
          </a:p>
        </p:txBody>
      </p:sp>
      <p:cxnSp>
        <p:nvCxnSpPr>
          <p:cNvPr id="103" name="直線矢印コネクタ 102"/>
          <p:cNvCxnSpPr>
            <a:stCxn id="97" idx="2"/>
            <a:endCxn id="100" idx="0"/>
          </p:cNvCxnSpPr>
          <p:nvPr/>
        </p:nvCxnSpPr>
        <p:spPr>
          <a:xfrm>
            <a:off x="11806440" y="6503294"/>
            <a:ext cx="5270" cy="449877"/>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101" idx="0"/>
            <a:endCxn id="100" idx="2"/>
          </p:cNvCxnSpPr>
          <p:nvPr/>
        </p:nvCxnSpPr>
        <p:spPr>
          <a:xfrm flipH="1" flipV="1">
            <a:off x="11811710" y="7184003"/>
            <a:ext cx="3018" cy="38866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pic>
        <p:nvPicPr>
          <p:cNvPr id="3" name="図 2"/>
          <p:cNvPicPr>
            <a:picLocks noChangeAspect="1"/>
          </p:cNvPicPr>
          <p:nvPr/>
        </p:nvPicPr>
        <p:blipFill>
          <a:blip r:embed="rId4"/>
          <a:stretch>
            <a:fillRect/>
          </a:stretch>
        </p:blipFill>
        <p:spPr>
          <a:xfrm>
            <a:off x="2993175" y="7085381"/>
            <a:ext cx="361615" cy="136831"/>
          </a:xfrm>
          <a:prstGeom prst="rect">
            <a:avLst/>
          </a:prstGeom>
        </p:spPr>
      </p:pic>
      <p:pic>
        <p:nvPicPr>
          <p:cNvPr id="2" name="図 1"/>
          <p:cNvPicPr>
            <a:picLocks noChangeAspect="1"/>
          </p:cNvPicPr>
          <p:nvPr/>
        </p:nvPicPr>
        <p:blipFill>
          <a:blip r:embed="rId5"/>
          <a:stretch>
            <a:fillRect/>
          </a:stretch>
        </p:blipFill>
        <p:spPr>
          <a:xfrm>
            <a:off x="610439" y="5553003"/>
            <a:ext cx="342567" cy="11268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スライドマスタ親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472</Words>
  <Application>Microsoft Office PowerPoint</Application>
  <PresentationFormat>A3 297x420 mm</PresentationFormat>
  <Paragraphs>152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10</vt:i4>
      </vt:variant>
      <vt:variant>
        <vt:lpstr>スライド タイトル</vt:lpstr>
      </vt:variant>
      <vt:variant>
        <vt:i4>1</vt:i4>
      </vt:variant>
    </vt:vector>
  </HeadingPairs>
  <TitlesOfParts>
    <vt:vector size="17" baseType="lpstr">
      <vt:lpstr>HGPｺﾞｼｯｸE</vt:lpstr>
      <vt:lpstr>ＭＳ Ｐゴシック</vt:lpstr>
      <vt:lpstr>游ゴシック</vt:lpstr>
      <vt:lpstr>Arial</vt:lpstr>
      <vt:lpstr>Calibri</vt:lpstr>
      <vt:lpstr>Calibri Light</vt:lpstr>
      <vt:lpstr>ホワイト</vt:lpstr>
      <vt:lpstr>1_スライドマスタ親A</vt:lpstr>
      <vt:lpstr>2_スライドマスタ親A</vt:lpstr>
      <vt:lpstr>3_スライドマスタ親A</vt:lpstr>
      <vt:lpstr>4_スライドマスタ親A</vt:lpstr>
      <vt:lpstr>5_スライドマスタ親A</vt:lpstr>
      <vt:lpstr>6_スライドマスタ親A</vt:lpstr>
      <vt:lpstr>7_スライドマスタ親A</vt:lpstr>
      <vt:lpstr>8_スライドマスタ親A</vt:lpstr>
      <vt:lpstr>9_スライドマスタ親A</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PC1708-065</dc:creator>
  <cp:lastModifiedBy>天理市役所</cp:lastModifiedBy>
  <cp:revision>45</cp:revision>
  <cp:lastPrinted>2018-02-22T08:44:32Z</cp:lastPrinted>
  <dcterms:created xsi:type="dcterms:W3CDTF">2016-08-18T07:54:38Z</dcterms:created>
  <dcterms:modified xsi:type="dcterms:W3CDTF">2018-02-22T08:46:05Z</dcterms:modified>
</cp:coreProperties>
</file>