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6858000" cy="9906000" type="A4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A23444"/>
    <a:srgbClr val="FFFF66"/>
    <a:srgbClr val="FFFF99"/>
    <a:srgbClr val="99FF66"/>
    <a:srgbClr val="FFFF00"/>
    <a:srgbClr val="99FF3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03" autoAdjust="0"/>
    <p:restoredTop sz="94333" autoAdjust="0"/>
  </p:normalViewPr>
  <p:slideViewPr>
    <p:cSldViewPr snapToGrid="0">
      <p:cViewPr>
        <p:scale>
          <a:sx n="100" d="100"/>
          <a:sy n="100" d="100"/>
        </p:scale>
        <p:origin x="-1182" y="31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E7AF-0311-4D13-A39A-403AAF4688C6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741A-0B46-49FF-8611-FEFA91058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93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E7AF-0311-4D13-A39A-403AAF4688C6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741A-0B46-49FF-8611-FEFA91058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94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E7AF-0311-4D13-A39A-403AAF4688C6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741A-0B46-49FF-8611-FEFA91058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14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E7AF-0311-4D13-A39A-403AAF4688C6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741A-0B46-49FF-8611-FEFA91058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327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E7AF-0311-4D13-A39A-403AAF4688C6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741A-0B46-49FF-8611-FEFA91058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8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E7AF-0311-4D13-A39A-403AAF4688C6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741A-0B46-49FF-8611-FEFA91058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068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E7AF-0311-4D13-A39A-403AAF4688C6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741A-0B46-49FF-8611-FEFA91058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207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E7AF-0311-4D13-A39A-403AAF4688C6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741A-0B46-49FF-8611-FEFA91058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27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E7AF-0311-4D13-A39A-403AAF4688C6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741A-0B46-49FF-8611-FEFA91058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30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E7AF-0311-4D13-A39A-403AAF4688C6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741A-0B46-49FF-8611-FEFA91058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97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E7AF-0311-4D13-A39A-403AAF4688C6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741A-0B46-49FF-8611-FEFA91058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497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4E7AF-0311-4D13-A39A-403AAF4688C6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7741A-0B46-49FF-8611-FEFA91058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42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" y="-19546"/>
            <a:ext cx="6858000" cy="1672634"/>
          </a:xfrm>
        </p:spPr>
        <p:txBody>
          <a:bodyPr>
            <a:noAutofit/>
          </a:bodyPr>
          <a:lstStyle/>
          <a:p>
            <a:pPr algn="ctr"/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天理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市役所・奈良県よろず支援拠点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テレビ経営相談　申込書</a:t>
            </a:r>
            <a:r>
              <a:rPr kumimoji="1"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kumimoji="1"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kumimoji="1"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en-US" altLang="ja-JP" sz="1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FAX </a:t>
            </a:r>
            <a:r>
              <a:rPr lang="ja-JP" altLang="en-US" sz="1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：０７４３－６２－５０１６</a:t>
            </a:r>
            <a:r>
              <a:rPr lang="en-US" altLang="ja-JP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en-US" altLang="ja-JP" sz="1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E-mail</a:t>
            </a:r>
            <a:r>
              <a:rPr lang="ja-JP" altLang="en-US" sz="1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1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sangyoukyousou@city.tenri.nara.jp</a:t>
            </a:r>
            <a:endParaRPr kumimoji="1" lang="ja-JP" altLang="en-US" sz="1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1947" y="1639018"/>
            <a:ext cx="3657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天理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市役所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産業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振興課</a:t>
            </a:r>
            <a:endParaRPr lang="en-US" altLang="ja-JP" sz="1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産業競争力強化室　行</a:t>
            </a:r>
            <a:endParaRPr kumimoji="1"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57601" y="1645636"/>
            <a:ext cx="32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申込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日：　　　　年　　　月　　　日</a:t>
            </a:r>
            <a:endParaRPr kumimoji="1" lang="ja-JP" altLang="en-US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0577"/>
              </p:ext>
            </p:extLst>
          </p:nvPr>
        </p:nvGraphicFramePr>
        <p:xfrm>
          <a:off x="186612" y="2633260"/>
          <a:ext cx="6494108" cy="1180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36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805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699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34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第一希望日時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年　　　　月　　　　日　（　　　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時間　　　　　　時　～１時間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34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第二希望日時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年　　　　月　　　　日　（　　　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時間　　　　　　時　～１時間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34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第三希望日時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年　　　　月　　　　日　（　　　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時間　　　　　　時　～１時間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4646" y="2159422"/>
            <a:ext cx="6783355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■ご相談ご希望日時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（ご相談時間は原則</a:t>
            </a:r>
            <a:r>
              <a:rPr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時間とさせていただきます）</a:t>
            </a:r>
            <a:endParaRPr kumimoji="1" lang="ja-JP" altLang="en-US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645" y="3983863"/>
            <a:ext cx="2761861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■ご相談者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412705"/>
              </p:ext>
            </p:extLst>
          </p:nvPr>
        </p:nvGraphicFramePr>
        <p:xfrm>
          <a:off x="186612" y="4452257"/>
          <a:ext cx="6494108" cy="3525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8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269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782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17779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法人名・事業所名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（フリガナ）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906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お名前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（フリガナ）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1601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ご住所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〒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3394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電話番号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　（　　　　　　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携　　帯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（　　　　　　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8497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メールアドレス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　　　　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事業内容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021080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希望される相談内容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81947" y="8003241"/>
            <a:ext cx="6494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本申込書により取得した個人情報は、相談会開催に係る準備、資料作成、管理、統計処理としてのみ用いるもので、他の目的のために利用することはございません。</a:t>
            </a:r>
            <a:endParaRPr kumimoji="1" lang="ja-JP" altLang="en-US" sz="1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1947" y="8459350"/>
            <a:ext cx="6494108" cy="7386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16000" rIns="216000" rtlCol="0" anchor="ctr" anchorCtr="0">
            <a:noAutofit/>
          </a:bodyPr>
          <a:lstStyle/>
          <a:p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ご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予約の変更やキャンセル等は</a:t>
            </a:r>
            <a:r>
              <a:rPr kumimoji="1"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、必ず以下の市町村</a:t>
            </a:r>
            <a:r>
              <a:rPr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受付</a:t>
            </a:r>
            <a:r>
              <a:rPr kumimoji="1"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窓口にご連絡ください。</a:t>
            </a:r>
            <a:endParaRPr kumimoji="1" lang="en-US" altLang="ja-JP" sz="12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受付窓口</a:t>
            </a:r>
            <a:r>
              <a:rPr kumimoji="1"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kumimoji="1"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天理市川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原城町</a:t>
            </a: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605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天理市役所 産業振興課 産業</a:t>
            </a:r>
            <a:r>
              <a:rPr lang="ja-JP" altLang="en-US" sz="1200" b="1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競争力</a:t>
            </a:r>
            <a:r>
              <a:rPr lang="ja-JP" altLang="en-US" sz="1200" b="1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強化係</a:t>
            </a:r>
            <a:r>
              <a:rPr kumimoji="1"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kumimoji="1" lang="en-US" altLang="ja-JP" sz="12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            </a:t>
            </a:r>
            <a:r>
              <a:rPr kumimoji="1"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TEL</a:t>
            </a:r>
            <a:r>
              <a:rPr kumimoji="1"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：０７４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３－６３</a:t>
            </a:r>
            <a:r>
              <a:rPr lang="ja-JP" altLang="en-US" sz="1200" b="1" dirty="0" err="1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ー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１００１　　</a:t>
            </a:r>
            <a:endParaRPr lang="en-US" altLang="ja-JP" sz="12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kumimoji="1" lang="ja-JP" altLang="en-US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24000" y="9254031"/>
            <a:ext cx="5152055" cy="54719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216000" rIns="216000" rtlCol="0" anchor="ctr" anchorCtr="0">
            <a:noAutofit/>
          </a:bodyPr>
          <a:lstStyle/>
          <a:p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〔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よろず支援拠点記入欄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〕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TEL 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 ０７４２</a:t>
            </a:r>
            <a:r>
              <a:rPr lang="en-US" altLang="ja-JP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-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８１</a:t>
            </a:r>
            <a:r>
              <a:rPr lang="en-US" altLang="ja-JP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-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３５４６・３８４０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FAX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：０７４２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-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８１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-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３５４８</a:t>
            </a:r>
            <a:endParaRPr lang="en-US" altLang="ja-JP" sz="1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　　　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e-mail : n-yorozu@nara-sangyoshinko.or.jp</a:t>
            </a:r>
          </a:p>
          <a:p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　 　 　担当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 　受領：　　　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返送：　　　　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r>
              <a:rPr kumimoji="1"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kumimoji="1" lang="ja-JP" altLang="en-US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066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684</TotalTime>
  <Words>114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天理市役所・奈良県よろず支援拠点 テレビ経営相談　申込書   　FAX ：０７４３－６２－５０１６    E-mail：sangyoukyousou@city.tenri.nara.jp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湯川 俊彦</dc:creator>
  <cp:lastModifiedBy>2102</cp:lastModifiedBy>
  <cp:revision>103</cp:revision>
  <cp:lastPrinted>2018-08-29T08:47:18Z</cp:lastPrinted>
  <dcterms:created xsi:type="dcterms:W3CDTF">2016-06-09T02:23:24Z</dcterms:created>
  <dcterms:modified xsi:type="dcterms:W3CDTF">2019-05-27T05:52:55Z</dcterms:modified>
</cp:coreProperties>
</file>