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99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25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5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5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40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1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79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33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18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24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48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6E6C-EF6E-4190-B05E-EB299059AD1D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3E17-6105-4DF5-9E72-9E3797AB15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14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4422935" y="4994633"/>
            <a:ext cx="2083721" cy="18928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altLang="ja-JP" sz="900" dirty="0" smtClean="0"/>
              <a:t>【</a:t>
            </a:r>
            <a:r>
              <a:rPr lang="ja-JP" altLang="en-US" sz="900" dirty="0" smtClean="0"/>
              <a:t>芸術文化エリア構想事業</a:t>
            </a:r>
            <a:r>
              <a:rPr lang="en-US" altLang="ja-JP" sz="900" dirty="0" smtClean="0"/>
              <a:t>】</a:t>
            </a:r>
          </a:p>
          <a:p>
            <a:r>
              <a:rPr lang="ja-JP" altLang="en-US" sz="900" dirty="0" smtClean="0"/>
              <a:t>・ＡＩＲモデル事業の継続実施</a:t>
            </a:r>
            <a:endParaRPr lang="en-US" altLang="ja-JP" sz="900" dirty="0" smtClean="0"/>
          </a:p>
          <a:p>
            <a:endParaRPr lang="en-US" altLang="ja-JP" sz="900" dirty="0" smtClean="0"/>
          </a:p>
          <a:p>
            <a:r>
              <a:rPr lang="ja-JP" altLang="en-US" sz="900" dirty="0" smtClean="0"/>
              <a:t>・ワークショップ等の交流行事の実施</a:t>
            </a:r>
            <a:endParaRPr lang="en-US" altLang="ja-JP" sz="900" dirty="0" smtClean="0"/>
          </a:p>
          <a:p>
            <a:endParaRPr lang="en-US" altLang="ja-JP" sz="900" dirty="0" smtClean="0"/>
          </a:p>
          <a:p>
            <a:r>
              <a:rPr lang="ja-JP" altLang="en-US" sz="900" dirty="0" smtClean="0"/>
              <a:t>・サイン整備、屋外展示の実施</a:t>
            </a:r>
            <a:endParaRPr lang="en-US" altLang="ja-JP" sz="900" dirty="0" smtClean="0"/>
          </a:p>
          <a:p>
            <a:endParaRPr lang="en-US" altLang="ja-JP" sz="900" dirty="0" smtClean="0"/>
          </a:p>
          <a:p>
            <a:r>
              <a:rPr lang="ja-JP" altLang="en-US" sz="900" dirty="0" smtClean="0"/>
              <a:t>・エリアマップの作成</a:t>
            </a:r>
            <a:endParaRPr lang="en-US" altLang="ja-JP" sz="900" dirty="0"/>
          </a:p>
          <a:p>
            <a:endParaRPr lang="en-US" altLang="ja-JP" sz="900" dirty="0" smtClean="0"/>
          </a:p>
          <a:p>
            <a:r>
              <a:rPr lang="ja-JP" altLang="en-US" sz="900" dirty="0" smtClean="0"/>
              <a:t>・シェアサイクル、ノルディックポール</a:t>
            </a:r>
            <a:endParaRPr lang="en-US" altLang="ja-JP" sz="900" dirty="0" smtClean="0"/>
          </a:p>
          <a:p>
            <a:r>
              <a:rPr lang="ja-JP" altLang="en-US" sz="900" dirty="0" smtClean="0"/>
              <a:t>　など周遊手段の整備</a:t>
            </a:r>
            <a:endParaRPr lang="en-US" altLang="ja-JP" sz="900" dirty="0" smtClean="0"/>
          </a:p>
          <a:p>
            <a:endParaRPr lang="en-US" altLang="ja-JP" sz="900" dirty="0" smtClean="0"/>
          </a:p>
          <a:p>
            <a:r>
              <a:rPr lang="ja-JP" altLang="en-US" sz="900" dirty="0" smtClean="0"/>
              <a:t>・滞在の魅力をブラシュアップ　　　など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6416758" y="6464795"/>
            <a:ext cx="2211631" cy="3713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アーティストが活躍できる街</a:t>
            </a:r>
            <a:endParaRPr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芸術文化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に出会える街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" y="954031"/>
            <a:ext cx="1878516" cy="1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" y="2231173"/>
            <a:ext cx="1846221" cy="13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60" y="2214959"/>
            <a:ext cx="1879838" cy="14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-123" y="430811"/>
            <a:ext cx="43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アーティスト滞在拠点となる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ゲストハウス（民間）が</a:t>
            </a:r>
            <a:endParaRPr kumimoji="1" lang="en-US" altLang="ja-JP" sz="1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オープン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8264" y="3978703"/>
            <a:ext cx="411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展示・交流スペース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ホワイトキューブ）の整備</a:t>
            </a:r>
            <a:endParaRPr lang="en-US" altLang="ja-JP" sz="1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200" dirty="0" smtClean="0">
                <a:latin typeface="+mn-ea"/>
              </a:rPr>
              <a:t>　（</a:t>
            </a:r>
            <a:r>
              <a:rPr lang="en-US" altLang="ja-JP" sz="1200" dirty="0" smtClean="0">
                <a:latin typeface="+mn-ea"/>
              </a:rPr>
              <a:t>10</a:t>
            </a:r>
            <a:r>
              <a:rPr lang="ja-JP" altLang="en-US" sz="1200" dirty="0" smtClean="0">
                <a:latin typeface="+mn-ea"/>
              </a:rPr>
              <a:t>月末オープン予定）</a:t>
            </a:r>
            <a:endParaRPr lang="en-US" altLang="ja-JP" sz="1200" dirty="0" smtClean="0">
              <a:latin typeface="+mn-ea"/>
            </a:endParaRPr>
          </a:p>
        </p:txBody>
      </p:sp>
      <p:pic>
        <p:nvPicPr>
          <p:cNvPr id="11" name="図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" y="4908341"/>
            <a:ext cx="1335147" cy="96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5"/>
          <p:cNvSpPr txBox="1"/>
          <p:nvPr/>
        </p:nvSpPr>
        <p:spPr>
          <a:xfrm>
            <a:off x="9402" y="4919193"/>
            <a:ext cx="692764" cy="1879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77800">
              <a:spcAft>
                <a:spcPts val="0"/>
              </a:spcAft>
            </a:pPr>
            <a:r>
              <a:rPr lang="ja-JP" sz="900" kern="100" dirty="0">
                <a:effectLst/>
                <a:ea typeface="ＭＳ 明朝"/>
                <a:cs typeface="Times New Roman"/>
              </a:rPr>
              <a:t>空き店舗</a:t>
            </a:r>
            <a:endParaRPr lang="ja-JP" sz="60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684" y="4546685"/>
            <a:ext cx="15121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本通り商店街空き店舗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86" y="5013866"/>
            <a:ext cx="1323278" cy="91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040111" y="5926621"/>
            <a:ext cx="1866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/>
              <a:t>※</a:t>
            </a:r>
            <a:r>
              <a:rPr lang="ja-JP" altLang="en-US" sz="1050" dirty="0" smtClean="0"/>
              <a:t>ホワイトキューブのイメージ</a:t>
            </a:r>
          </a:p>
        </p:txBody>
      </p:sp>
      <p:pic>
        <p:nvPicPr>
          <p:cNvPr id="16" name="図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5" y="6132303"/>
            <a:ext cx="1536072" cy="65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図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28" y="6104737"/>
            <a:ext cx="1231686" cy="6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右矢印 6"/>
          <p:cNvSpPr/>
          <p:nvPr/>
        </p:nvSpPr>
        <p:spPr>
          <a:xfrm>
            <a:off x="1650286" y="4664832"/>
            <a:ext cx="389825" cy="339533"/>
          </a:xfrm>
          <a:prstGeom prst="rightArrow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97753" y="4562278"/>
            <a:ext cx="1512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民間アートスペースへ</a:t>
            </a:r>
          </a:p>
          <a:p>
            <a:r>
              <a:rPr lang="ja-JP" altLang="en-US" sz="1050" dirty="0" smtClean="0"/>
              <a:t>（</a:t>
            </a:r>
            <a:r>
              <a:rPr lang="en-US" altLang="ja-JP" sz="1050" dirty="0" smtClean="0"/>
              <a:t>50</a:t>
            </a:r>
            <a:r>
              <a:rPr lang="ja-JP" altLang="en-US" sz="1050" dirty="0" smtClean="0"/>
              <a:t>～</a:t>
            </a:r>
            <a:r>
              <a:rPr lang="en-US" altLang="ja-JP" sz="1050" dirty="0" smtClean="0"/>
              <a:t>60㎡</a:t>
            </a:r>
            <a:r>
              <a:rPr lang="ja-JP" altLang="en-US" sz="1050" dirty="0" smtClean="0"/>
              <a:t>）</a:t>
            </a:r>
            <a:endParaRPr lang="ja-JP" altLang="en-US" sz="1050" dirty="0"/>
          </a:p>
        </p:txBody>
      </p:sp>
      <p:pic>
        <p:nvPicPr>
          <p:cNvPr id="22" name="図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73" y="972772"/>
            <a:ext cx="2353527" cy="152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37" y="2570465"/>
            <a:ext cx="2326463" cy="16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4664066" y="970984"/>
            <a:ext cx="13227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100" dirty="0"/>
              <a:t>長期滞在</a:t>
            </a:r>
            <a:r>
              <a:rPr lang="en-US" altLang="ja-JP" sz="1100" dirty="0"/>
              <a:t>50</a:t>
            </a:r>
            <a:r>
              <a:rPr lang="ja-JP" altLang="ja-JP" sz="1100" dirty="0" smtClean="0"/>
              <a:t>日間</a:t>
            </a:r>
            <a:endParaRPr lang="en-US" altLang="ja-JP" sz="1100" dirty="0" smtClean="0"/>
          </a:p>
          <a:p>
            <a:r>
              <a:rPr lang="en-US" altLang="ja-JP" sz="1100" dirty="0" smtClean="0"/>
              <a:t>9/16</a:t>
            </a:r>
            <a:r>
              <a:rPr lang="en-US" altLang="ja-JP" sz="1100" dirty="0"/>
              <a:t>(</a:t>
            </a:r>
            <a:r>
              <a:rPr lang="ja-JP" altLang="ja-JP" sz="1100" dirty="0"/>
              <a:t>日</a:t>
            </a:r>
            <a:r>
              <a:rPr lang="en-US" altLang="ja-JP" sz="1100" dirty="0"/>
              <a:t>)</a:t>
            </a:r>
            <a:r>
              <a:rPr lang="ja-JP" altLang="ja-JP" sz="1100" dirty="0"/>
              <a:t>～</a:t>
            </a:r>
            <a:r>
              <a:rPr lang="en-US" altLang="ja-JP" sz="1100" dirty="0"/>
              <a:t>11/4(</a:t>
            </a:r>
            <a:r>
              <a:rPr lang="ja-JP" altLang="ja-JP" sz="1100" dirty="0"/>
              <a:t>日</a:t>
            </a:r>
            <a:r>
              <a:rPr lang="en-US" altLang="ja-JP" sz="1100" dirty="0"/>
              <a:t>)</a:t>
            </a:r>
            <a:endParaRPr lang="ja-JP" altLang="en-US" sz="11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665965" y="2692397"/>
            <a:ext cx="1557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100" dirty="0"/>
              <a:t>短期滞在（通い型）　</a:t>
            </a:r>
            <a:endParaRPr lang="en-US" altLang="ja-JP" sz="1100" dirty="0" smtClean="0"/>
          </a:p>
          <a:p>
            <a:r>
              <a:rPr lang="en-US" altLang="ja-JP" sz="1100" dirty="0" smtClean="0"/>
              <a:t>8/18</a:t>
            </a:r>
            <a:r>
              <a:rPr lang="en-US" altLang="ja-JP" sz="1100" dirty="0"/>
              <a:t>(</a:t>
            </a:r>
            <a:r>
              <a:rPr lang="ja-JP" altLang="ja-JP" sz="1100" dirty="0"/>
              <a:t>土</a:t>
            </a:r>
            <a:r>
              <a:rPr lang="en-US" altLang="ja-JP" sz="1100" dirty="0"/>
              <a:t>)</a:t>
            </a:r>
            <a:r>
              <a:rPr lang="ja-JP" altLang="ja-JP" sz="1100" dirty="0"/>
              <a:t>～</a:t>
            </a:r>
            <a:r>
              <a:rPr lang="en-US" altLang="ja-JP" sz="1100" dirty="0"/>
              <a:t>11/4(</a:t>
            </a:r>
            <a:r>
              <a:rPr lang="ja-JP" altLang="ja-JP" sz="1100" dirty="0"/>
              <a:t>日</a:t>
            </a:r>
            <a:r>
              <a:rPr lang="en-US" altLang="ja-JP" sz="1100" dirty="0" smtClean="0"/>
              <a:t>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98674" y="430810"/>
            <a:ext cx="3697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参加アーティスト（招聘）が決定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916247" y="4664832"/>
            <a:ext cx="3227753" cy="371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アーティストを蓄積　＋　芸術文化の気運醸成</a:t>
            </a:r>
          </a:p>
        </p:txBody>
      </p:sp>
      <p:sp>
        <p:nvSpPr>
          <p:cNvPr id="3" name="下矢印 2"/>
          <p:cNvSpPr/>
          <p:nvPr/>
        </p:nvSpPr>
        <p:spPr>
          <a:xfrm>
            <a:off x="7199352" y="5060422"/>
            <a:ext cx="659423" cy="206218"/>
          </a:xfrm>
          <a:prstGeom prst="downArrow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365685" y="5285818"/>
            <a:ext cx="2330710" cy="3713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芸術家村オープン前年の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芸 術 祭</a:t>
            </a:r>
          </a:p>
        </p:txBody>
      </p:sp>
      <p:sp>
        <p:nvSpPr>
          <p:cNvPr id="33" name="下矢印 32"/>
          <p:cNvSpPr/>
          <p:nvPr/>
        </p:nvSpPr>
        <p:spPr>
          <a:xfrm>
            <a:off x="7199354" y="5653192"/>
            <a:ext cx="659423" cy="206218"/>
          </a:xfrm>
          <a:prstGeom prst="downArrow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7199356" y="6266698"/>
            <a:ext cx="659423" cy="206218"/>
          </a:xfrm>
          <a:prstGeom prst="downArrow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790473" y="5863423"/>
            <a:ext cx="1470402" cy="403275"/>
          </a:xfrm>
          <a:prstGeom prst="ellipse">
            <a:avLst/>
          </a:prstGeom>
          <a:solidFill>
            <a:srgbClr val="99FF99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5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芸術家村</a:t>
            </a:r>
            <a:endParaRPr kumimoji="1" lang="en-US" altLang="ja-JP" sz="105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</a:t>
            </a:r>
            <a:endParaRPr kumimoji="1" lang="ja-JP" altLang="en-US" sz="1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Text Box 729"/>
          <p:cNvSpPr txBox="1">
            <a:spLocks noChangeArrowheads="1"/>
          </p:cNvSpPr>
          <p:nvPr/>
        </p:nvSpPr>
        <p:spPr bwMode="auto">
          <a:xfrm>
            <a:off x="-6879" y="1589"/>
            <a:ext cx="9150879" cy="380052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48000">
                <a:srgbClr val="003300"/>
              </a:gs>
              <a:gs pos="75000">
                <a:srgbClr val="006600"/>
              </a:gs>
              <a:gs pos="100000">
                <a:srgbClr val="92D05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704" tIns="48586" rIns="61704" bIns="30852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天理市アーティスト・イン・レジデンス　モデル事業の取組状況</a:t>
            </a:r>
            <a:endParaRPr lang="ja-JP" altLang="en-US" sz="18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" y="5918335"/>
            <a:ext cx="2018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/>
              <a:t>・作品制作の場</a:t>
            </a:r>
            <a:endParaRPr lang="en-US" altLang="ja-JP" sz="1000" dirty="0" smtClean="0"/>
          </a:p>
          <a:p>
            <a:r>
              <a:rPr lang="ja-JP" altLang="en-US" sz="1000" dirty="0" smtClean="0"/>
              <a:t>・作品展示の場</a:t>
            </a:r>
            <a:endParaRPr lang="en-US" altLang="ja-JP" sz="1000" dirty="0" smtClean="0"/>
          </a:p>
          <a:p>
            <a:r>
              <a:rPr lang="ja-JP" altLang="en-US" sz="1000" dirty="0" smtClean="0"/>
              <a:t>・アーティストと地域や来訪者との</a:t>
            </a:r>
            <a:endParaRPr lang="en-US" altLang="ja-JP" sz="1000" dirty="0" smtClean="0"/>
          </a:p>
          <a:p>
            <a:r>
              <a:rPr lang="ja-JP" altLang="en-US" sz="1000" dirty="0" smtClean="0"/>
              <a:t>　交流の場</a:t>
            </a:r>
            <a:endParaRPr lang="en-US" altLang="ja-JP" sz="1000" dirty="0" smtClean="0"/>
          </a:p>
          <a:p>
            <a:r>
              <a:rPr lang="ja-JP" altLang="en-US" sz="1000" dirty="0" smtClean="0"/>
              <a:t>（展示解説、ワークショップなど）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165724" y="692420"/>
            <a:ext cx="1765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8/2</a:t>
            </a:r>
            <a:r>
              <a:rPr lang="ja-JP" altLang="en-US" sz="1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オープニングセレモニー</a:t>
            </a:r>
            <a:endParaRPr lang="ja-JP" altLang="en-US" sz="1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68001" y="3570189"/>
            <a:ext cx="38119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/>
              <a:t>今後、山の辺の道沿いの古民家を活用するなど、</a:t>
            </a:r>
            <a:endParaRPr lang="en-US" altLang="ja-JP" sz="1000" dirty="0" smtClean="0"/>
          </a:p>
          <a:p>
            <a:r>
              <a:rPr lang="ja-JP" altLang="en-US" sz="1000" dirty="0" smtClean="0"/>
              <a:t>アーティストの滞在および定住の拠点づくりを幅広に模索</a:t>
            </a:r>
            <a:endParaRPr lang="ja-JP" altLang="en-US" sz="1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43207" y="4127510"/>
            <a:ext cx="22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●　今後の展開案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84608" y="4377612"/>
            <a:ext cx="274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芸術家村は面白そう、</a:t>
            </a:r>
            <a:r>
              <a:rPr lang="ja-JP" altLang="en-US" sz="800" dirty="0" smtClean="0"/>
              <a:t>芸術家村へ行きたいという期待感を、</a:t>
            </a:r>
            <a:endParaRPr lang="en-US" altLang="ja-JP" sz="800" dirty="0" smtClean="0"/>
          </a:p>
          <a:p>
            <a:r>
              <a:rPr lang="ja-JP" altLang="en-US" sz="800" dirty="0" smtClean="0"/>
              <a:t>開村前から、また、開村後においても持続的に向上させる。</a:t>
            </a:r>
            <a:endParaRPr kumimoji="1" lang="en-US" altLang="ja-JP" sz="800" dirty="0" smtClean="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260" y="5004365"/>
            <a:ext cx="1433403" cy="9268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9037" y="8328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天 理 市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599619" y="692420"/>
            <a:ext cx="313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ぺ・ビョンウク</a:t>
            </a:r>
            <a:r>
              <a:rPr lang="en-US" altLang="ja-JP" sz="11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(ByungWook</a:t>
            </a:r>
            <a:r>
              <a:rPr lang="ja-JP" altLang="en-US" sz="11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en-US" altLang="ja-JP" sz="11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BAE)</a:t>
            </a:r>
            <a:endParaRPr lang="ja-JP" altLang="en-US" sz="11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604276" y="2435297"/>
            <a:ext cx="939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横山大介</a:t>
            </a:r>
            <a:endParaRPr lang="ja-JP" altLang="en-US" sz="11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690597" y="135939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１９８１年　韓国ソウル生まれ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ソウル在住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アーティスト／キュレーター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687225" y="3074066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１９８２年兵庫県尼崎市生まれ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大阪市在住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698413" y="1788361"/>
            <a:ext cx="2258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主な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個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展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2018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｢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コンセプチュアル大阪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｣</a:t>
            </a:r>
          </a:p>
          <a:p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大阪韓国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文化院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主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なグループ展：</a:t>
            </a:r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2018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｢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ユハンスク個展</a:t>
            </a:r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｣</a:t>
            </a:r>
          </a:p>
          <a:p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     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ロッテデパート</a:t>
            </a:r>
            <a:r>
              <a:rPr lang="en-US" altLang="ja-JP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ソウル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687225" y="3376872"/>
            <a:ext cx="2576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主な個展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:2018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年「東川アーティスト･イン･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  <a:sym typeface="Wingdings" panose="05000000000000000000" pitchFamily="2" charset="2"/>
            </a:endParaRPr>
          </a:p>
          <a:p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　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　　レジデンス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2018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 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成果展」東川町国際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  <a:sym typeface="Wingdings" panose="05000000000000000000" pitchFamily="2" charset="2"/>
            </a:endParaRPr>
          </a:p>
          <a:p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　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  <a:sym typeface="Wingdings" panose="05000000000000000000" pitchFamily="2" charset="2"/>
              </a:rPr>
              <a:t>　　写真フェスティバル（北海道）</a:t>
            </a:r>
            <a:endParaRPr lang="en-US" altLang="ja-JP" sz="800" dirty="0" smtClean="0">
              <a:latin typeface="ＭＳ 明朝" panose="02020609040205080304" pitchFamily="17" charset="-128"/>
              <a:ea typeface="ＭＳ 明朝" panose="02020609040205080304" pitchFamily="17" charset="-128"/>
              <a:sym typeface="Wingdings" panose="05000000000000000000" pitchFamily="2" charset="2"/>
            </a:endParaRPr>
          </a:p>
          <a:p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主なグループ展：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2018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年「あなた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わたし」</a:t>
            </a:r>
            <a:endParaRPr lang="en-US" altLang="ja-JP" sz="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  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塩竃フォトフェスティバル</a:t>
            </a:r>
            <a:r>
              <a:rPr lang="en-US" altLang="ja-JP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2018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z="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宮城</a:t>
            </a:r>
            <a:r>
              <a:rPr lang="ja-JP" altLang="en-US" sz="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z="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869" y="962277"/>
            <a:ext cx="1880329" cy="12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244</Words>
  <Application>Microsoft Office PowerPoint</Application>
  <PresentationFormat>画面に合わせる (4:3)</PresentationFormat>
  <Paragraphs>62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天理市</dc:creator>
  <cp:lastModifiedBy>天理市</cp:lastModifiedBy>
  <cp:revision>25</cp:revision>
  <cp:lastPrinted>2018-08-28T00:04:48Z</cp:lastPrinted>
  <dcterms:created xsi:type="dcterms:W3CDTF">2018-08-10T10:22:38Z</dcterms:created>
  <dcterms:modified xsi:type="dcterms:W3CDTF">2018-08-28T00:37:04Z</dcterms:modified>
</cp:coreProperties>
</file>